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69" r:id="rId3"/>
    <p:sldId id="258" r:id="rId4"/>
    <p:sldId id="257" r:id="rId5"/>
    <p:sldId id="259" r:id="rId6"/>
    <p:sldId id="260" r:id="rId7"/>
    <p:sldId id="261" r:id="rId8"/>
    <p:sldId id="262" r:id="rId9"/>
    <p:sldId id="263" r:id="rId10"/>
    <p:sldId id="264" r:id="rId11"/>
    <p:sldId id="265" r:id="rId12"/>
    <p:sldId id="270" r:id="rId13"/>
    <p:sldId id="266" r:id="rId14"/>
    <p:sldId id="268"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16F0FE-D653-4370-AAC8-BC296892F06A}" v="16" dt="2022-07-26T15:54:41.881"/>
    <p1510:client id="{28DC119C-D539-0844-910D-7D82150FADA2}" v="349" dt="2022-07-25T14:47:04.3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86"/>
    <p:restoredTop sz="94008"/>
  </p:normalViewPr>
  <p:slideViewPr>
    <p:cSldViewPr snapToGrid="0" snapToObjects="1">
      <p:cViewPr varScale="1">
        <p:scale>
          <a:sx n="76" d="100"/>
          <a:sy n="76" d="100"/>
        </p:scale>
        <p:origin x="73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_rels/data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ata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_rels/data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_rels/data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diagrams/_rels/data6.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svg"/><Relationship Id="rId1" Type="http://schemas.openxmlformats.org/officeDocument/2006/relationships/image" Target="../media/image76.png"/><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79.svg"/></Relationships>
</file>

<file path=ppt/diagrams/_rels/data7.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85.svg"/><Relationship Id="rId1" Type="http://schemas.openxmlformats.org/officeDocument/2006/relationships/image" Target="../media/image84.png"/><Relationship Id="rId6" Type="http://schemas.openxmlformats.org/officeDocument/2006/relationships/image" Target="../media/image89.svg"/><Relationship Id="rId5" Type="http://schemas.openxmlformats.org/officeDocument/2006/relationships/image" Target="../media/image88.png"/><Relationship Id="rId4" Type="http://schemas.openxmlformats.org/officeDocument/2006/relationships/image" Target="../media/image8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diagrams/_rels/drawing6.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svg"/><Relationship Id="rId1" Type="http://schemas.openxmlformats.org/officeDocument/2006/relationships/image" Target="../media/image76.png"/><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79.svg"/></Relationships>
</file>

<file path=ppt/diagrams/_rels/drawing7.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85.svg"/><Relationship Id="rId1" Type="http://schemas.openxmlformats.org/officeDocument/2006/relationships/image" Target="../media/image84.png"/><Relationship Id="rId6" Type="http://schemas.openxmlformats.org/officeDocument/2006/relationships/image" Target="../media/image89.svg"/><Relationship Id="rId5" Type="http://schemas.openxmlformats.org/officeDocument/2006/relationships/image" Target="../media/image88.png"/><Relationship Id="rId4" Type="http://schemas.openxmlformats.org/officeDocument/2006/relationships/image" Target="../media/image8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6FDFB7-3C41-43B8-B091-3262CA76402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82C5E04-8C26-4B2F-9C93-25A9E3CC6285}">
      <dgm:prSet/>
      <dgm:spPr/>
      <dgm:t>
        <a:bodyPr/>
        <a:lstStyle/>
        <a:p>
          <a:r>
            <a:rPr lang="en-US" dirty="0"/>
            <a:t>WE DO NOT HAVE IT!  Other districts such as Fort Leavenworth, Basehor, DeSoto, Piper, Olathe, Blue Valley, Shawnee Mission and Catholic Schools around the area have had it for years.  Many have STEM in all grade levels.</a:t>
          </a:r>
        </a:p>
      </dgm:t>
    </dgm:pt>
    <dgm:pt modelId="{CB51035D-F6A0-4E83-8361-CC3BA8793D56}" type="parTrans" cxnId="{D4A69CF5-8D4A-4124-BD08-1A8F6A8829AC}">
      <dgm:prSet/>
      <dgm:spPr/>
      <dgm:t>
        <a:bodyPr/>
        <a:lstStyle/>
        <a:p>
          <a:endParaRPr lang="en-US"/>
        </a:p>
      </dgm:t>
    </dgm:pt>
    <dgm:pt modelId="{90B3D56C-50CA-4D4D-83DF-F09EED2DB47C}" type="sibTrans" cxnId="{D4A69CF5-8D4A-4124-BD08-1A8F6A8829AC}">
      <dgm:prSet/>
      <dgm:spPr/>
      <dgm:t>
        <a:bodyPr/>
        <a:lstStyle/>
        <a:p>
          <a:endParaRPr lang="en-US"/>
        </a:p>
      </dgm:t>
    </dgm:pt>
    <dgm:pt modelId="{62A6D6E2-DFB4-4123-A43D-4D4701807A63}">
      <dgm:prSet/>
      <dgm:spPr/>
      <dgm:t>
        <a:bodyPr/>
        <a:lstStyle/>
        <a:p>
          <a:r>
            <a:rPr lang="en-US"/>
            <a:t>STEM programs provide our students with an opportunity to embrace real world  concepts and problems in a hands-on learning environment. </a:t>
          </a:r>
        </a:p>
      </dgm:t>
    </dgm:pt>
    <dgm:pt modelId="{DA3FB6E4-E48A-4EAC-B379-3829F8082446}" type="parTrans" cxnId="{B9A8F7EE-F409-4640-B049-5800774A6C16}">
      <dgm:prSet/>
      <dgm:spPr/>
      <dgm:t>
        <a:bodyPr/>
        <a:lstStyle/>
        <a:p>
          <a:endParaRPr lang="en-US"/>
        </a:p>
      </dgm:t>
    </dgm:pt>
    <dgm:pt modelId="{7FB570B6-9E30-4D88-8D12-40576E33EF3F}" type="sibTrans" cxnId="{B9A8F7EE-F409-4640-B049-5800774A6C16}">
      <dgm:prSet/>
      <dgm:spPr/>
      <dgm:t>
        <a:bodyPr/>
        <a:lstStyle/>
        <a:p>
          <a:endParaRPr lang="en-US"/>
        </a:p>
      </dgm:t>
    </dgm:pt>
    <dgm:pt modelId="{BF363570-A879-45CC-B908-4900DCF4B7FB}">
      <dgm:prSet/>
      <dgm:spPr/>
      <dgm:t>
        <a:bodyPr/>
        <a:lstStyle/>
        <a:p>
          <a:r>
            <a:rPr lang="en-US"/>
            <a:t>Our littlest learners will be practicing 21sr century learning skills that employers have said are the most important skills they look for.</a:t>
          </a:r>
        </a:p>
      </dgm:t>
    </dgm:pt>
    <dgm:pt modelId="{AD16C7A8-113B-474D-8C6C-33003B42DC10}" type="parTrans" cxnId="{DD0EC971-8313-4010-A06A-D40AB9B1C251}">
      <dgm:prSet/>
      <dgm:spPr/>
      <dgm:t>
        <a:bodyPr/>
        <a:lstStyle/>
        <a:p>
          <a:endParaRPr lang="en-US"/>
        </a:p>
      </dgm:t>
    </dgm:pt>
    <dgm:pt modelId="{7D97A763-DD06-47A6-A6F1-F0B442EAE4E8}" type="sibTrans" cxnId="{DD0EC971-8313-4010-A06A-D40AB9B1C251}">
      <dgm:prSet/>
      <dgm:spPr/>
      <dgm:t>
        <a:bodyPr/>
        <a:lstStyle/>
        <a:p>
          <a:endParaRPr lang="en-US"/>
        </a:p>
      </dgm:t>
    </dgm:pt>
    <dgm:pt modelId="{01B65EC4-F05B-6146-968B-59C2CC14F592}" type="pres">
      <dgm:prSet presAssocID="{FF6FDFB7-3C41-43B8-B091-3262CA764024}" presName="linear" presStyleCnt="0">
        <dgm:presLayoutVars>
          <dgm:animLvl val="lvl"/>
          <dgm:resizeHandles val="exact"/>
        </dgm:presLayoutVars>
      </dgm:prSet>
      <dgm:spPr/>
    </dgm:pt>
    <dgm:pt modelId="{2A49E933-44B1-4C40-9FDD-CBAEA3E537A4}" type="pres">
      <dgm:prSet presAssocID="{382C5E04-8C26-4B2F-9C93-25A9E3CC6285}" presName="parentText" presStyleLbl="node1" presStyleIdx="0" presStyleCnt="3">
        <dgm:presLayoutVars>
          <dgm:chMax val="0"/>
          <dgm:bulletEnabled val="1"/>
        </dgm:presLayoutVars>
      </dgm:prSet>
      <dgm:spPr/>
    </dgm:pt>
    <dgm:pt modelId="{E5986E6E-0FBB-F748-974C-F8D031E0C90B}" type="pres">
      <dgm:prSet presAssocID="{90B3D56C-50CA-4D4D-83DF-F09EED2DB47C}" presName="spacer" presStyleCnt="0"/>
      <dgm:spPr/>
    </dgm:pt>
    <dgm:pt modelId="{C8C7B65C-D7FE-EA4A-A702-FB00C81F1AC2}" type="pres">
      <dgm:prSet presAssocID="{62A6D6E2-DFB4-4123-A43D-4D4701807A63}" presName="parentText" presStyleLbl="node1" presStyleIdx="1" presStyleCnt="3">
        <dgm:presLayoutVars>
          <dgm:chMax val="0"/>
          <dgm:bulletEnabled val="1"/>
        </dgm:presLayoutVars>
      </dgm:prSet>
      <dgm:spPr/>
    </dgm:pt>
    <dgm:pt modelId="{E86F9275-A01D-FA4B-90B2-88AADFB199AE}" type="pres">
      <dgm:prSet presAssocID="{7FB570B6-9E30-4D88-8D12-40576E33EF3F}" presName="spacer" presStyleCnt="0"/>
      <dgm:spPr/>
    </dgm:pt>
    <dgm:pt modelId="{121148D3-DCDE-E548-94E2-6C0065AB23EB}" type="pres">
      <dgm:prSet presAssocID="{BF363570-A879-45CC-B908-4900DCF4B7FB}" presName="parentText" presStyleLbl="node1" presStyleIdx="2" presStyleCnt="3">
        <dgm:presLayoutVars>
          <dgm:chMax val="0"/>
          <dgm:bulletEnabled val="1"/>
        </dgm:presLayoutVars>
      </dgm:prSet>
      <dgm:spPr/>
    </dgm:pt>
  </dgm:ptLst>
  <dgm:cxnLst>
    <dgm:cxn modelId="{DD0EC971-8313-4010-A06A-D40AB9B1C251}" srcId="{FF6FDFB7-3C41-43B8-B091-3262CA764024}" destId="{BF363570-A879-45CC-B908-4900DCF4B7FB}" srcOrd="2" destOrd="0" parTransId="{AD16C7A8-113B-474D-8C6C-33003B42DC10}" sibTransId="{7D97A763-DD06-47A6-A6F1-F0B442EAE4E8}"/>
    <dgm:cxn modelId="{73BB2754-510F-FE4D-9E70-74212A248680}" type="presOf" srcId="{FF6FDFB7-3C41-43B8-B091-3262CA764024}" destId="{01B65EC4-F05B-6146-968B-59C2CC14F592}" srcOrd="0" destOrd="0" presId="urn:microsoft.com/office/officeart/2005/8/layout/vList2"/>
    <dgm:cxn modelId="{AE2A7C8A-C4D8-1145-B0E7-3A9365BE7EE0}" type="presOf" srcId="{62A6D6E2-DFB4-4123-A43D-4D4701807A63}" destId="{C8C7B65C-D7FE-EA4A-A702-FB00C81F1AC2}" srcOrd="0" destOrd="0" presId="urn:microsoft.com/office/officeart/2005/8/layout/vList2"/>
    <dgm:cxn modelId="{A11975DF-4F6A-9849-9015-0D431B946E27}" type="presOf" srcId="{382C5E04-8C26-4B2F-9C93-25A9E3CC6285}" destId="{2A49E933-44B1-4C40-9FDD-CBAEA3E537A4}" srcOrd="0" destOrd="0" presId="urn:microsoft.com/office/officeart/2005/8/layout/vList2"/>
    <dgm:cxn modelId="{90EFD0EE-2C80-A642-AB73-984AE22B5D6A}" type="presOf" srcId="{BF363570-A879-45CC-B908-4900DCF4B7FB}" destId="{121148D3-DCDE-E548-94E2-6C0065AB23EB}" srcOrd="0" destOrd="0" presId="urn:microsoft.com/office/officeart/2005/8/layout/vList2"/>
    <dgm:cxn modelId="{B9A8F7EE-F409-4640-B049-5800774A6C16}" srcId="{FF6FDFB7-3C41-43B8-B091-3262CA764024}" destId="{62A6D6E2-DFB4-4123-A43D-4D4701807A63}" srcOrd="1" destOrd="0" parTransId="{DA3FB6E4-E48A-4EAC-B379-3829F8082446}" sibTransId="{7FB570B6-9E30-4D88-8D12-40576E33EF3F}"/>
    <dgm:cxn modelId="{D4A69CF5-8D4A-4124-BD08-1A8F6A8829AC}" srcId="{FF6FDFB7-3C41-43B8-B091-3262CA764024}" destId="{382C5E04-8C26-4B2F-9C93-25A9E3CC6285}" srcOrd="0" destOrd="0" parTransId="{CB51035D-F6A0-4E83-8361-CC3BA8793D56}" sibTransId="{90B3D56C-50CA-4D4D-83DF-F09EED2DB47C}"/>
    <dgm:cxn modelId="{8484AB7A-DC5E-714B-BBFF-10A137C07C76}" type="presParOf" srcId="{01B65EC4-F05B-6146-968B-59C2CC14F592}" destId="{2A49E933-44B1-4C40-9FDD-CBAEA3E537A4}" srcOrd="0" destOrd="0" presId="urn:microsoft.com/office/officeart/2005/8/layout/vList2"/>
    <dgm:cxn modelId="{BCBDCA2D-7679-5C43-BD26-6C55EDD0B84A}" type="presParOf" srcId="{01B65EC4-F05B-6146-968B-59C2CC14F592}" destId="{E5986E6E-0FBB-F748-974C-F8D031E0C90B}" srcOrd="1" destOrd="0" presId="urn:microsoft.com/office/officeart/2005/8/layout/vList2"/>
    <dgm:cxn modelId="{AF5B1718-6A6F-344A-A343-126DC2DA27C0}" type="presParOf" srcId="{01B65EC4-F05B-6146-968B-59C2CC14F592}" destId="{C8C7B65C-D7FE-EA4A-A702-FB00C81F1AC2}" srcOrd="2" destOrd="0" presId="urn:microsoft.com/office/officeart/2005/8/layout/vList2"/>
    <dgm:cxn modelId="{C09C3DFA-38D8-074F-A69C-D2F5F72C6422}" type="presParOf" srcId="{01B65EC4-F05B-6146-968B-59C2CC14F592}" destId="{E86F9275-A01D-FA4B-90B2-88AADFB199AE}" srcOrd="3" destOrd="0" presId="urn:microsoft.com/office/officeart/2005/8/layout/vList2"/>
    <dgm:cxn modelId="{715C574C-3B04-B84B-B69B-7577A91A69DE}" type="presParOf" srcId="{01B65EC4-F05B-6146-968B-59C2CC14F592}" destId="{121148D3-DCDE-E548-94E2-6C0065AB23E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30302A-E3B6-4891-A7EF-A00ED81EA14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94B1760-7D1D-4AE4-8A62-CD041BEC912B}">
      <dgm:prSet/>
      <dgm:spPr/>
      <dgm:t>
        <a:bodyPr/>
        <a:lstStyle/>
        <a:p>
          <a:pPr>
            <a:lnSpc>
              <a:spcPct val="100000"/>
            </a:lnSpc>
          </a:pPr>
          <a:r>
            <a:rPr lang="en-US"/>
            <a:t>Pushes &amp; Pulls </a:t>
          </a:r>
        </a:p>
      </dgm:t>
    </dgm:pt>
    <dgm:pt modelId="{0130FF75-7ACA-4C1D-9E69-A35EC0DEB0C5}" type="parTrans" cxnId="{D9E40E10-059F-4702-94F7-88CF2A1E81CA}">
      <dgm:prSet/>
      <dgm:spPr/>
      <dgm:t>
        <a:bodyPr/>
        <a:lstStyle/>
        <a:p>
          <a:endParaRPr lang="en-US"/>
        </a:p>
      </dgm:t>
    </dgm:pt>
    <dgm:pt modelId="{445EF69E-5D0A-40E3-B7EE-26AE0E617F81}" type="sibTrans" cxnId="{D9E40E10-059F-4702-94F7-88CF2A1E81CA}">
      <dgm:prSet/>
      <dgm:spPr/>
      <dgm:t>
        <a:bodyPr/>
        <a:lstStyle/>
        <a:p>
          <a:endParaRPr lang="en-US"/>
        </a:p>
      </dgm:t>
    </dgm:pt>
    <dgm:pt modelId="{E371F1EE-B16B-4873-9566-F469055D7438}">
      <dgm:prSet/>
      <dgm:spPr/>
      <dgm:t>
        <a:bodyPr/>
        <a:lstStyle/>
        <a:p>
          <a:pPr>
            <a:lnSpc>
              <a:spcPct val="100000"/>
            </a:lnSpc>
          </a:pPr>
          <a:r>
            <a:rPr lang="en-US"/>
            <a:t>Living Things Needs and Impacts</a:t>
          </a:r>
        </a:p>
      </dgm:t>
    </dgm:pt>
    <dgm:pt modelId="{3E598A2C-839C-4A4D-B88E-2D5080809FF4}" type="parTrans" cxnId="{36728C1B-1FDF-4FB4-941A-82D5EA10AE5D}">
      <dgm:prSet/>
      <dgm:spPr/>
      <dgm:t>
        <a:bodyPr/>
        <a:lstStyle/>
        <a:p>
          <a:endParaRPr lang="en-US"/>
        </a:p>
      </dgm:t>
    </dgm:pt>
    <dgm:pt modelId="{60C7E004-9E17-490D-8E5D-4D8D839235DB}" type="sibTrans" cxnId="{36728C1B-1FDF-4FB4-941A-82D5EA10AE5D}">
      <dgm:prSet/>
      <dgm:spPr/>
      <dgm:t>
        <a:bodyPr/>
        <a:lstStyle/>
        <a:p>
          <a:endParaRPr lang="en-US"/>
        </a:p>
      </dgm:t>
    </dgm:pt>
    <dgm:pt modelId="{182F7F78-C230-4F68-8A71-44C622368F11}">
      <dgm:prSet/>
      <dgm:spPr/>
      <dgm:t>
        <a:bodyPr/>
        <a:lstStyle/>
        <a:p>
          <a:pPr>
            <a:lnSpc>
              <a:spcPct val="100000"/>
            </a:lnSpc>
          </a:pPr>
          <a:r>
            <a:rPr lang="en-US"/>
            <a:t>Sunlight &amp; Weather</a:t>
          </a:r>
        </a:p>
      </dgm:t>
    </dgm:pt>
    <dgm:pt modelId="{9A3E17F5-536D-403C-970F-0E900F5B5EBE}" type="parTrans" cxnId="{A17B9CB7-79CA-4AB3-9796-9752854EE83A}">
      <dgm:prSet/>
      <dgm:spPr/>
      <dgm:t>
        <a:bodyPr/>
        <a:lstStyle/>
        <a:p>
          <a:endParaRPr lang="en-US"/>
        </a:p>
      </dgm:t>
    </dgm:pt>
    <dgm:pt modelId="{A75C27A1-0B8B-4893-83B1-69FA60021AF1}" type="sibTrans" cxnId="{A17B9CB7-79CA-4AB3-9796-9752854EE83A}">
      <dgm:prSet/>
      <dgm:spPr/>
      <dgm:t>
        <a:bodyPr/>
        <a:lstStyle/>
        <a:p>
          <a:endParaRPr lang="en-US"/>
        </a:p>
      </dgm:t>
    </dgm:pt>
    <dgm:pt modelId="{3374C85E-A3F2-414F-9416-639F74C98608}" type="pres">
      <dgm:prSet presAssocID="{0430302A-E3B6-4891-A7EF-A00ED81EA14B}" presName="root" presStyleCnt="0">
        <dgm:presLayoutVars>
          <dgm:dir/>
          <dgm:resizeHandles val="exact"/>
        </dgm:presLayoutVars>
      </dgm:prSet>
      <dgm:spPr/>
    </dgm:pt>
    <dgm:pt modelId="{338F8590-CDFA-4A63-BABC-5B06A9DA9C0D}" type="pres">
      <dgm:prSet presAssocID="{694B1760-7D1D-4AE4-8A62-CD041BEC912B}" presName="compNode" presStyleCnt="0"/>
      <dgm:spPr/>
    </dgm:pt>
    <dgm:pt modelId="{FE0C2404-0D58-4AA2-B9A7-6BBB5E0E8176}" type="pres">
      <dgm:prSet presAssocID="{694B1760-7D1D-4AE4-8A62-CD041BEC912B}" presName="bgRect" presStyleLbl="bgShp" presStyleIdx="0" presStyleCnt="3"/>
      <dgm:spPr/>
    </dgm:pt>
    <dgm:pt modelId="{8CF0D594-AAA5-43E7-9E70-B04D2AF139A1}" type="pres">
      <dgm:prSet presAssocID="{694B1760-7D1D-4AE4-8A62-CD041BEC912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uto Racing"/>
        </a:ext>
      </dgm:extLst>
    </dgm:pt>
    <dgm:pt modelId="{AC454748-CFA3-4369-9E8D-471DDF737C49}" type="pres">
      <dgm:prSet presAssocID="{694B1760-7D1D-4AE4-8A62-CD041BEC912B}" presName="spaceRect" presStyleCnt="0"/>
      <dgm:spPr/>
    </dgm:pt>
    <dgm:pt modelId="{24F33DFD-C412-49C6-B6FF-C4879A7BA4F7}" type="pres">
      <dgm:prSet presAssocID="{694B1760-7D1D-4AE4-8A62-CD041BEC912B}" presName="parTx" presStyleLbl="revTx" presStyleIdx="0" presStyleCnt="3">
        <dgm:presLayoutVars>
          <dgm:chMax val="0"/>
          <dgm:chPref val="0"/>
        </dgm:presLayoutVars>
      </dgm:prSet>
      <dgm:spPr/>
    </dgm:pt>
    <dgm:pt modelId="{0A3D70A4-047B-4D02-9FF5-DE5C7C6CB9CB}" type="pres">
      <dgm:prSet presAssocID="{445EF69E-5D0A-40E3-B7EE-26AE0E617F81}" presName="sibTrans" presStyleCnt="0"/>
      <dgm:spPr/>
    </dgm:pt>
    <dgm:pt modelId="{DDC248F9-0E98-4BE2-9BBB-DF9E0A498115}" type="pres">
      <dgm:prSet presAssocID="{E371F1EE-B16B-4873-9566-F469055D7438}" presName="compNode" presStyleCnt="0"/>
      <dgm:spPr/>
    </dgm:pt>
    <dgm:pt modelId="{D7A99D3D-78EA-44F3-A224-55A9587A8343}" type="pres">
      <dgm:prSet presAssocID="{E371F1EE-B16B-4873-9566-F469055D7438}" presName="bgRect" presStyleLbl="bgShp" presStyleIdx="1" presStyleCnt="3"/>
      <dgm:spPr/>
    </dgm:pt>
    <dgm:pt modelId="{FBE6441D-A729-4977-A3A1-0290564BF302}" type="pres">
      <dgm:prSet presAssocID="{E371F1EE-B16B-4873-9566-F469055D743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lth"/>
        </a:ext>
      </dgm:extLst>
    </dgm:pt>
    <dgm:pt modelId="{FDEB6721-E077-4300-B90A-BB6D0E13F3AC}" type="pres">
      <dgm:prSet presAssocID="{E371F1EE-B16B-4873-9566-F469055D7438}" presName="spaceRect" presStyleCnt="0"/>
      <dgm:spPr/>
    </dgm:pt>
    <dgm:pt modelId="{170460FE-0423-455C-997D-2D11182A19B3}" type="pres">
      <dgm:prSet presAssocID="{E371F1EE-B16B-4873-9566-F469055D7438}" presName="parTx" presStyleLbl="revTx" presStyleIdx="1" presStyleCnt="3">
        <dgm:presLayoutVars>
          <dgm:chMax val="0"/>
          <dgm:chPref val="0"/>
        </dgm:presLayoutVars>
      </dgm:prSet>
      <dgm:spPr/>
    </dgm:pt>
    <dgm:pt modelId="{A6F1E534-BFE5-4C8A-AE4B-BD4988D007D8}" type="pres">
      <dgm:prSet presAssocID="{60C7E004-9E17-490D-8E5D-4D8D839235DB}" presName="sibTrans" presStyleCnt="0"/>
      <dgm:spPr/>
    </dgm:pt>
    <dgm:pt modelId="{95F62665-1C77-4EFA-870C-2C63618DE103}" type="pres">
      <dgm:prSet presAssocID="{182F7F78-C230-4F68-8A71-44C622368F11}" presName="compNode" presStyleCnt="0"/>
      <dgm:spPr/>
    </dgm:pt>
    <dgm:pt modelId="{3BEF47D7-5807-4FB9-B0A6-CFB7F4BB3368}" type="pres">
      <dgm:prSet presAssocID="{182F7F78-C230-4F68-8A71-44C622368F11}" presName="bgRect" presStyleLbl="bgShp" presStyleIdx="2" presStyleCnt="3"/>
      <dgm:spPr/>
    </dgm:pt>
    <dgm:pt modelId="{3D2773FC-9E55-450B-8F5A-D26A71729D15}" type="pres">
      <dgm:prSet presAssocID="{182F7F78-C230-4F68-8A71-44C622368F1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understorms"/>
        </a:ext>
      </dgm:extLst>
    </dgm:pt>
    <dgm:pt modelId="{EB4EFA14-8B66-4C86-A34D-4B44BBB58A9D}" type="pres">
      <dgm:prSet presAssocID="{182F7F78-C230-4F68-8A71-44C622368F11}" presName="spaceRect" presStyleCnt="0"/>
      <dgm:spPr/>
    </dgm:pt>
    <dgm:pt modelId="{9DC8C753-D341-4FA9-93AD-9F1656CD606B}" type="pres">
      <dgm:prSet presAssocID="{182F7F78-C230-4F68-8A71-44C622368F11}" presName="parTx" presStyleLbl="revTx" presStyleIdx="2" presStyleCnt="3">
        <dgm:presLayoutVars>
          <dgm:chMax val="0"/>
          <dgm:chPref val="0"/>
        </dgm:presLayoutVars>
      </dgm:prSet>
      <dgm:spPr/>
    </dgm:pt>
  </dgm:ptLst>
  <dgm:cxnLst>
    <dgm:cxn modelId="{D9E40E10-059F-4702-94F7-88CF2A1E81CA}" srcId="{0430302A-E3B6-4891-A7EF-A00ED81EA14B}" destId="{694B1760-7D1D-4AE4-8A62-CD041BEC912B}" srcOrd="0" destOrd="0" parTransId="{0130FF75-7ACA-4C1D-9E69-A35EC0DEB0C5}" sibTransId="{445EF69E-5D0A-40E3-B7EE-26AE0E617F81}"/>
    <dgm:cxn modelId="{89246E19-7664-284E-B34D-AF31A22C1D5A}" type="presOf" srcId="{0430302A-E3B6-4891-A7EF-A00ED81EA14B}" destId="{3374C85E-A3F2-414F-9416-639F74C98608}" srcOrd="0" destOrd="0" presId="urn:microsoft.com/office/officeart/2018/2/layout/IconVerticalSolidList"/>
    <dgm:cxn modelId="{36728C1B-1FDF-4FB4-941A-82D5EA10AE5D}" srcId="{0430302A-E3B6-4891-A7EF-A00ED81EA14B}" destId="{E371F1EE-B16B-4873-9566-F469055D7438}" srcOrd="1" destOrd="0" parTransId="{3E598A2C-839C-4A4D-B88E-2D5080809FF4}" sibTransId="{60C7E004-9E17-490D-8E5D-4D8D839235DB}"/>
    <dgm:cxn modelId="{71623055-0F91-7645-83EA-07266E4A0410}" type="presOf" srcId="{694B1760-7D1D-4AE4-8A62-CD041BEC912B}" destId="{24F33DFD-C412-49C6-B6FF-C4879A7BA4F7}" srcOrd="0" destOrd="0" presId="urn:microsoft.com/office/officeart/2018/2/layout/IconVerticalSolidList"/>
    <dgm:cxn modelId="{AD654E93-F672-764E-9503-E9DC6A6BEF09}" type="presOf" srcId="{182F7F78-C230-4F68-8A71-44C622368F11}" destId="{9DC8C753-D341-4FA9-93AD-9F1656CD606B}" srcOrd="0" destOrd="0" presId="urn:microsoft.com/office/officeart/2018/2/layout/IconVerticalSolidList"/>
    <dgm:cxn modelId="{9CF0EB9E-C10B-CF42-93AD-DBE5ECAF6042}" type="presOf" srcId="{E371F1EE-B16B-4873-9566-F469055D7438}" destId="{170460FE-0423-455C-997D-2D11182A19B3}" srcOrd="0" destOrd="0" presId="urn:microsoft.com/office/officeart/2018/2/layout/IconVerticalSolidList"/>
    <dgm:cxn modelId="{A17B9CB7-79CA-4AB3-9796-9752854EE83A}" srcId="{0430302A-E3B6-4891-A7EF-A00ED81EA14B}" destId="{182F7F78-C230-4F68-8A71-44C622368F11}" srcOrd="2" destOrd="0" parTransId="{9A3E17F5-536D-403C-970F-0E900F5B5EBE}" sibTransId="{A75C27A1-0B8B-4893-83B1-69FA60021AF1}"/>
    <dgm:cxn modelId="{A4014D97-28C3-AB43-8296-DE046FD92236}" type="presParOf" srcId="{3374C85E-A3F2-414F-9416-639F74C98608}" destId="{338F8590-CDFA-4A63-BABC-5B06A9DA9C0D}" srcOrd="0" destOrd="0" presId="urn:microsoft.com/office/officeart/2018/2/layout/IconVerticalSolidList"/>
    <dgm:cxn modelId="{A539BDF5-F5DF-9F43-BA7B-56E3D9F5B932}" type="presParOf" srcId="{338F8590-CDFA-4A63-BABC-5B06A9DA9C0D}" destId="{FE0C2404-0D58-4AA2-B9A7-6BBB5E0E8176}" srcOrd="0" destOrd="0" presId="urn:microsoft.com/office/officeart/2018/2/layout/IconVerticalSolidList"/>
    <dgm:cxn modelId="{AE13E6A4-FEDE-2B44-ADC7-306701AADCBF}" type="presParOf" srcId="{338F8590-CDFA-4A63-BABC-5B06A9DA9C0D}" destId="{8CF0D594-AAA5-43E7-9E70-B04D2AF139A1}" srcOrd="1" destOrd="0" presId="urn:microsoft.com/office/officeart/2018/2/layout/IconVerticalSolidList"/>
    <dgm:cxn modelId="{413917BF-589D-7F43-94C0-9BB64EC9A77E}" type="presParOf" srcId="{338F8590-CDFA-4A63-BABC-5B06A9DA9C0D}" destId="{AC454748-CFA3-4369-9E8D-471DDF737C49}" srcOrd="2" destOrd="0" presId="urn:microsoft.com/office/officeart/2018/2/layout/IconVerticalSolidList"/>
    <dgm:cxn modelId="{1AA93B8B-14B7-A844-83E8-757A8EDDC476}" type="presParOf" srcId="{338F8590-CDFA-4A63-BABC-5B06A9DA9C0D}" destId="{24F33DFD-C412-49C6-B6FF-C4879A7BA4F7}" srcOrd="3" destOrd="0" presId="urn:microsoft.com/office/officeart/2018/2/layout/IconVerticalSolidList"/>
    <dgm:cxn modelId="{BA3521B4-C3D9-1247-9520-EB66E82AF90C}" type="presParOf" srcId="{3374C85E-A3F2-414F-9416-639F74C98608}" destId="{0A3D70A4-047B-4D02-9FF5-DE5C7C6CB9CB}" srcOrd="1" destOrd="0" presId="urn:microsoft.com/office/officeart/2018/2/layout/IconVerticalSolidList"/>
    <dgm:cxn modelId="{66347CB8-6F92-C443-B800-0F2CC451915E}" type="presParOf" srcId="{3374C85E-A3F2-414F-9416-639F74C98608}" destId="{DDC248F9-0E98-4BE2-9BBB-DF9E0A498115}" srcOrd="2" destOrd="0" presId="urn:microsoft.com/office/officeart/2018/2/layout/IconVerticalSolidList"/>
    <dgm:cxn modelId="{37A3FD69-43AC-E44E-850A-48384A28D3F0}" type="presParOf" srcId="{DDC248F9-0E98-4BE2-9BBB-DF9E0A498115}" destId="{D7A99D3D-78EA-44F3-A224-55A9587A8343}" srcOrd="0" destOrd="0" presId="urn:microsoft.com/office/officeart/2018/2/layout/IconVerticalSolidList"/>
    <dgm:cxn modelId="{94CF26CF-495E-9F49-A5A8-352C537840B4}" type="presParOf" srcId="{DDC248F9-0E98-4BE2-9BBB-DF9E0A498115}" destId="{FBE6441D-A729-4977-A3A1-0290564BF302}" srcOrd="1" destOrd="0" presId="urn:microsoft.com/office/officeart/2018/2/layout/IconVerticalSolidList"/>
    <dgm:cxn modelId="{5AA9C55E-4AC4-C54E-8767-2B8D6984D98A}" type="presParOf" srcId="{DDC248F9-0E98-4BE2-9BBB-DF9E0A498115}" destId="{FDEB6721-E077-4300-B90A-BB6D0E13F3AC}" srcOrd="2" destOrd="0" presId="urn:microsoft.com/office/officeart/2018/2/layout/IconVerticalSolidList"/>
    <dgm:cxn modelId="{B76AB516-EB92-B348-8B1D-A36684BB2A37}" type="presParOf" srcId="{DDC248F9-0E98-4BE2-9BBB-DF9E0A498115}" destId="{170460FE-0423-455C-997D-2D11182A19B3}" srcOrd="3" destOrd="0" presId="urn:microsoft.com/office/officeart/2018/2/layout/IconVerticalSolidList"/>
    <dgm:cxn modelId="{8D333733-776F-9742-98CA-6211D462662F}" type="presParOf" srcId="{3374C85E-A3F2-414F-9416-639F74C98608}" destId="{A6F1E534-BFE5-4C8A-AE4B-BD4988D007D8}" srcOrd="3" destOrd="0" presId="urn:microsoft.com/office/officeart/2018/2/layout/IconVerticalSolidList"/>
    <dgm:cxn modelId="{F4393868-58C5-D24D-88DD-949DBB79208D}" type="presParOf" srcId="{3374C85E-A3F2-414F-9416-639F74C98608}" destId="{95F62665-1C77-4EFA-870C-2C63618DE103}" srcOrd="4" destOrd="0" presId="urn:microsoft.com/office/officeart/2018/2/layout/IconVerticalSolidList"/>
    <dgm:cxn modelId="{C34EFC60-E294-F94B-8A37-A9DD182BD7F6}" type="presParOf" srcId="{95F62665-1C77-4EFA-870C-2C63618DE103}" destId="{3BEF47D7-5807-4FB9-B0A6-CFB7F4BB3368}" srcOrd="0" destOrd="0" presId="urn:microsoft.com/office/officeart/2018/2/layout/IconVerticalSolidList"/>
    <dgm:cxn modelId="{CC7B90A3-725F-FE41-9E0D-FB6703BD7796}" type="presParOf" srcId="{95F62665-1C77-4EFA-870C-2C63618DE103}" destId="{3D2773FC-9E55-450B-8F5A-D26A71729D15}" srcOrd="1" destOrd="0" presId="urn:microsoft.com/office/officeart/2018/2/layout/IconVerticalSolidList"/>
    <dgm:cxn modelId="{64F5D766-79C8-B94C-8F93-64A0A88EFC6B}" type="presParOf" srcId="{95F62665-1C77-4EFA-870C-2C63618DE103}" destId="{EB4EFA14-8B66-4C86-A34D-4B44BBB58A9D}" srcOrd="2" destOrd="0" presId="urn:microsoft.com/office/officeart/2018/2/layout/IconVerticalSolidList"/>
    <dgm:cxn modelId="{9CCFC361-B14D-8345-9941-3BB499ACA194}" type="presParOf" srcId="{95F62665-1C77-4EFA-870C-2C63618DE103}" destId="{9DC8C753-D341-4FA9-93AD-9F1656CD606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BE0C4F-AC4C-4D28-B1FD-AEF46785E77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3058D4E-E35D-4911-B850-A318580459F2}">
      <dgm:prSet/>
      <dgm:spPr/>
      <dgm:t>
        <a:bodyPr/>
        <a:lstStyle/>
        <a:p>
          <a:r>
            <a:rPr lang="en-US"/>
            <a:t>Light &amp; Sound</a:t>
          </a:r>
        </a:p>
      </dgm:t>
    </dgm:pt>
    <dgm:pt modelId="{FD8B95BC-A83C-4746-A403-53F497274754}" type="parTrans" cxnId="{795C613A-76A6-4B4D-A66A-332C4C1F1602}">
      <dgm:prSet/>
      <dgm:spPr/>
      <dgm:t>
        <a:bodyPr/>
        <a:lstStyle/>
        <a:p>
          <a:endParaRPr lang="en-US"/>
        </a:p>
      </dgm:t>
    </dgm:pt>
    <dgm:pt modelId="{1E402F4C-E95B-480C-8F83-E73C0CECB5EA}" type="sibTrans" cxnId="{795C613A-76A6-4B4D-A66A-332C4C1F1602}">
      <dgm:prSet/>
      <dgm:spPr/>
      <dgm:t>
        <a:bodyPr/>
        <a:lstStyle/>
        <a:p>
          <a:endParaRPr lang="en-US"/>
        </a:p>
      </dgm:t>
    </dgm:pt>
    <dgm:pt modelId="{D35B78FD-6A4F-4E1F-AA2A-2605CADE025F}">
      <dgm:prSet/>
      <dgm:spPr/>
      <dgm:t>
        <a:bodyPr/>
        <a:lstStyle/>
        <a:p>
          <a:r>
            <a:rPr lang="en-US"/>
            <a:t>Animal Adaptations</a:t>
          </a:r>
        </a:p>
      </dgm:t>
    </dgm:pt>
    <dgm:pt modelId="{59FA0A15-89FD-4119-885C-395FD515D576}" type="parTrans" cxnId="{5DE40CF2-70F3-41C8-B3F7-151742B4469D}">
      <dgm:prSet/>
      <dgm:spPr/>
      <dgm:t>
        <a:bodyPr/>
        <a:lstStyle/>
        <a:p>
          <a:endParaRPr lang="en-US"/>
        </a:p>
      </dgm:t>
    </dgm:pt>
    <dgm:pt modelId="{DA3C5529-0E50-45DF-B456-A5707E7E4156}" type="sibTrans" cxnId="{5DE40CF2-70F3-41C8-B3F7-151742B4469D}">
      <dgm:prSet/>
      <dgm:spPr/>
      <dgm:t>
        <a:bodyPr/>
        <a:lstStyle/>
        <a:p>
          <a:endParaRPr lang="en-US"/>
        </a:p>
      </dgm:t>
    </dgm:pt>
    <dgm:pt modelId="{C6748AD6-C7E0-478C-B603-1A7B6DA6335A}">
      <dgm:prSet/>
      <dgm:spPr/>
      <dgm:t>
        <a:bodyPr/>
        <a:lstStyle/>
        <a:p>
          <a:r>
            <a:rPr lang="en-US"/>
            <a:t>Light Observing Sun, Moon, and Stars</a:t>
          </a:r>
        </a:p>
      </dgm:t>
    </dgm:pt>
    <dgm:pt modelId="{A50B550C-4500-4B20-A19A-2C8DDE548B12}" type="parTrans" cxnId="{A6D5D1A0-42E6-41C2-8785-3F9C08FFC4BB}">
      <dgm:prSet/>
      <dgm:spPr/>
      <dgm:t>
        <a:bodyPr/>
        <a:lstStyle/>
        <a:p>
          <a:endParaRPr lang="en-US"/>
        </a:p>
      </dgm:t>
    </dgm:pt>
    <dgm:pt modelId="{BA03B69A-DA76-4CE4-8D93-289FEC33AB70}" type="sibTrans" cxnId="{A6D5D1A0-42E6-41C2-8785-3F9C08FFC4BB}">
      <dgm:prSet/>
      <dgm:spPr/>
      <dgm:t>
        <a:bodyPr/>
        <a:lstStyle/>
        <a:p>
          <a:endParaRPr lang="en-US"/>
        </a:p>
      </dgm:t>
    </dgm:pt>
    <dgm:pt modelId="{67D413AF-EFAB-476D-8848-BBCA4B15CEC2}" type="pres">
      <dgm:prSet presAssocID="{E4BE0C4F-AC4C-4D28-B1FD-AEF46785E770}" presName="root" presStyleCnt="0">
        <dgm:presLayoutVars>
          <dgm:dir/>
          <dgm:resizeHandles val="exact"/>
        </dgm:presLayoutVars>
      </dgm:prSet>
      <dgm:spPr/>
    </dgm:pt>
    <dgm:pt modelId="{5D5D3F1A-6BA4-4185-BA5E-2BBCD0EEDAA0}" type="pres">
      <dgm:prSet presAssocID="{E3058D4E-E35D-4911-B850-A318580459F2}" presName="compNode" presStyleCnt="0"/>
      <dgm:spPr/>
    </dgm:pt>
    <dgm:pt modelId="{3EA2F8B5-39BC-4E62-95A8-EA70697AF2FB}" type="pres">
      <dgm:prSet presAssocID="{E3058D4E-E35D-4911-B850-A318580459F2}" presName="bgRect" presStyleLbl="bgShp" presStyleIdx="0" presStyleCnt="3"/>
      <dgm:spPr/>
    </dgm:pt>
    <dgm:pt modelId="{281D3D27-3C5D-4218-A55F-7B0E0060EDE3}" type="pres">
      <dgm:prSet presAssocID="{E3058D4E-E35D-4911-B850-A318580459F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inger"/>
        </a:ext>
      </dgm:extLst>
    </dgm:pt>
    <dgm:pt modelId="{F6BCE5A6-8879-4B65-95F6-719DD1B7A541}" type="pres">
      <dgm:prSet presAssocID="{E3058D4E-E35D-4911-B850-A318580459F2}" presName="spaceRect" presStyleCnt="0"/>
      <dgm:spPr/>
    </dgm:pt>
    <dgm:pt modelId="{FE4EA9C7-6B9C-4482-BE9E-063ACD725D6A}" type="pres">
      <dgm:prSet presAssocID="{E3058D4E-E35D-4911-B850-A318580459F2}" presName="parTx" presStyleLbl="revTx" presStyleIdx="0" presStyleCnt="3">
        <dgm:presLayoutVars>
          <dgm:chMax val="0"/>
          <dgm:chPref val="0"/>
        </dgm:presLayoutVars>
      </dgm:prSet>
      <dgm:spPr/>
    </dgm:pt>
    <dgm:pt modelId="{6F223F8F-9799-478B-9E23-BFC5CE5B5D51}" type="pres">
      <dgm:prSet presAssocID="{1E402F4C-E95B-480C-8F83-E73C0CECB5EA}" presName="sibTrans" presStyleCnt="0"/>
      <dgm:spPr/>
    </dgm:pt>
    <dgm:pt modelId="{9AA6C9AA-0E7B-4A71-8A01-39BD3F77A061}" type="pres">
      <dgm:prSet presAssocID="{D35B78FD-6A4F-4E1F-AA2A-2605CADE025F}" presName="compNode" presStyleCnt="0"/>
      <dgm:spPr/>
    </dgm:pt>
    <dgm:pt modelId="{1857EA34-0666-4E40-B3AA-071C8A5D4711}" type="pres">
      <dgm:prSet presAssocID="{D35B78FD-6A4F-4E1F-AA2A-2605CADE025F}" presName="bgRect" presStyleLbl="bgShp" presStyleIdx="1" presStyleCnt="3"/>
      <dgm:spPr/>
    </dgm:pt>
    <dgm:pt modelId="{6F6FF95C-B279-4A28-9B05-999582478CFF}" type="pres">
      <dgm:prSet presAssocID="{D35B78FD-6A4F-4E1F-AA2A-2605CADE025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t"/>
        </a:ext>
      </dgm:extLst>
    </dgm:pt>
    <dgm:pt modelId="{AEE30F85-6194-4950-89C1-DC06ACBB2D82}" type="pres">
      <dgm:prSet presAssocID="{D35B78FD-6A4F-4E1F-AA2A-2605CADE025F}" presName="spaceRect" presStyleCnt="0"/>
      <dgm:spPr/>
    </dgm:pt>
    <dgm:pt modelId="{B1AFF9D1-60AD-4C65-8A6A-7A175D1726EC}" type="pres">
      <dgm:prSet presAssocID="{D35B78FD-6A4F-4E1F-AA2A-2605CADE025F}" presName="parTx" presStyleLbl="revTx" presStyleIdx="1" presStyleCnt="3">
        <dgm:presLayoutVars>
          <dgm:chMax val="0"/>
          <dgm:chPref val="0"/>
        </dgm:presLayoutVars>
      </dgm:prSet>
      <dgm:spPr/>
    </dgm:pt>
    <dgm:pt modelId="{3F07E768-3080-45F6-B2F2-77C80EF0F018}" type="pres">
      <dgm:prSet presAssocID="{DA3C5529-0E50-45DF-B456-A5707E7E4156}" presName="sibTrans" presStyleCnt="0"/>
      <dgm:spPr/>
    </dgm:pt>
    <dgm:pt modelId="{77AC5C9F-AF9F-42C1-83B2-8CE37DDD95DD}" type="pres">
      <dgm:prSet presAssocID="{C6748AD6-C7E0-478C-B603-1A7B6DA6335A}" presName="compNode" presStyleCnt="0"/>
      <dgm:spPr/>
    </dgm:pt>
    <dgm:pt modelId="{45BCB20A-F32F-4869-B426-22A803E75B68}" type="pres">
      <dgm:prSet presAssocID="{C6748AD6-C7E0-478C-B603-1A7B6DA6335A}" presName="bgRect" presStyleLbl="bgShp" presStyleIdx="2" presStyleCnt="3"/>
      <dgm:spPr/>
    </dgm:pt>
    <dgm:pt modelId="{E2F4EAA2-95C3-4237-82C9-7DB38B6C22A1}" type="pres">
      <dgm:prSet presAssocID="{C6748AD6-C7E0-478C-B603-1A7B6DA6335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on and stars"/>
        </a:ext>
      </dgm:extLst>
    </dgm:pt>
    <dgm:pt modelId="{CE91A114-CF15-4E73-8BBE-9E4C1D770A2F}" type="pres">
      <dgm:prSet presAssocID="{C6748AD6-C7E0-478C-B603-1A7B6DA6335A}" presName="spaceRect" presStyleCnt="0"/>
      <dgm:spPr/>
    </dgm:pt>
    <dgm:pt modelId="{74F34D0A-3B09-4023-8B6D-1D1DF329D20F}" type="pres">
      <dgm:prSet presAssocID="{C6748AD6-C7E0-478C-B603-1A7B6DA6335A}" presName="parTx" presStyleLbl="revTx" presStyleIdx="2" presStyleCnt="3">
        <dgm:presLayoutVars>
          <dgm:chMax val="0"/>
          <dgm:chPref val="0"/>
        </dgm:presLayoutVars>
      </dgm:prSet>
      <dgm:spPr/>
    </dgm:pt>
  </dgm:ptLst>
  <dgm:cxnLst>
    <dgm:cxn modelId="{B4591C22-1AF8-4B15-9842-9360931DA758}" type="presOf" srcId="{E3058D4E-E35D-4911-B850-A318580459F2}" destId="{FE4EA9C7-6B9C-4482-BE9E-063ACD725D6A}" srcOrd="0" destOrd="0" presId="urn:microsoft.com/office/officeart/2018/2/layout/IconVerticalSolidList"/>
    <dgm:cxn modelId="{795C613A-76A6-4B4D-A66A-332C4C1F1602}" srcId="{E4BE0C4F-AC4C-4D28-B1FD-AEF46785E770}" destId="{E3058D4E-E35D-4911-B850-A318580459F2}" srcOrd="0" destOrd="0" parTransId="{FD8B95BC-A83C-4746-A403-53F497274754}" sibTransId="{1E402F4C-E95B-480C-8F83-E73C0CECB5EA}"/>
    <dgm:cxn modelId="{A6D5D1A0-42E6-41C2-8785-3F9C08FFC4BB}" srcId="{E4BE0C4F-AC4C-4D28-B1FD-AEF46785E770}" destId="{C6748AD6-C7E0-478C-B603-1A7B6DA6335A}" srcOrd="2" destOrd="0" parTransId="{A50B550C-4500-4B20-A19A-2C8DDE548B12}" sibTransId="{BA03B69A-DA76-4CE4-8D93-289FEC33AB70}"/>
    <dgm:cxn modelId="{21040BB8-756E-41D8-B87E-667143ED7A2C}" type="presOf" srcId="{E4BE0C4F-AC4C-4D28-B1FD-AEF46785E770}" destId="{67D413AF-EFAB-476D-8848-BBCA4B15CEC2}" srcOrd="0" destOrd="0" presId="urn:microsoft.com/office/officeart/2018/2/layout/IconVerticalSolidList"/>
    <dgm:cxn modelId="{86B347B8-FAE3-4CEC-B0BE-C0AD2135FA3B}" type="presOf" srcId="{C6748AD6-C7E0-478C-B603-1A7B6DA6335A}" destId="{74F34D0A-3B09-4023-8B6D-1D1DF329D20F}" srcOrd="0" destOrd="0" presId="urn:microsoft.com/office/officeart/2018/2/layout/IconVerticalSolidList"/>
    <dgm:cxn modelId="{5DE40CF2-70F3-41C8-B3F7-151742B4469D}" srcId="{E4BE0C4F-AC4C-4D28-B1FD-AEF46785E770}" destId="{D35B78FD-6A4F-4E1F-AA2A-2605CADE025F}" srcOrd="1" destOrd="0" parTransId="{59FA0A15-89FD-4119-885C-395FD515D576}" sibTransId="{DA3C5529-0E50-45DF-B456-A5707E7E4156}"/>
    <dgm:cxn modelId="{001F79FA-DEC5-48CB-9E8A-CEB643A5C5E2}" type="presOf" srcId="{D35B78FD-6A4F-4E1F-AA2A-2605CADE025F}" destId="{B1AFF9D1-60AD-4C65-8A6A-7A175D1726EC}" srcOrd="0" destOrd="0" presId="urn:microsoft.com/office/officeart/2018/2/layout/IconVerticalSolidList"/>
    <dgm:cxn modelId="{2A28FE03-8193-4553-9A04-106BCBF078F4}" type="presParOf" srcId="{67D413AF-EFAB-476D-8848-BBCA4B15CEC2}" destId="{5D5D3F1A-6BA4-4185-BA5E-2BBCD0EEDAA0}" srcOrd="0" destOrd="0" presId="urn:microsoft.com/office/officeart/2018/2/layout/IconVerticalSolidList"/>
    <dgm:cxn modelId="{54E93E3E-C5FC-44E0-ADDF-45F5BAE97FA7}" type="presParOf" srcId="{5D5D3F1A-6BA4-4185-BA5E-2BBCD0EEDAA0}" destId="{3EA2F8B5-39BC-4E62-95A8-EA70697AF2FB}" srcOrd="0" destOrd="0" presId="urn:microsoft.com/office/officeart/2018/2/layout/IconVerticalSolidList"/>
    <dgm:cxn modelId="{23D710A3-4B12-471E-96B7-DEAB546D701F}" type="presParOf" srcId="{5D5D3F1A-6BA4-4185-BA5E-2BBCD0EEDAA0}" destId="{281D3D27-3C5D-4218-A55F-7B0E0060EDE3}" srcOrd="1" destOrd="0" presId="urn:microsoft.com/office/officeart/2018/2/layout/IconVerticalSolidList"/>
    <dgm:cxn modelId="{D617C7EE-8466-4A33-9233-896B9A7B0ACA}" type="presParOf" srcId="{5D5D3F1A-6BA4-4185-BA5E-2BBCD0EEDAA0}" destId="{F6BCE5A6-8879-4B65-95F6-719DD1B7A541}" srcOrd="2" destOrd="0" presId="urn:microsoft.com/office/officeart/2018/2/layout/IconVerticalSolidList"/>
    <dgm:cxn modelId="{3ABCBB63-0C17-41FF-8637-2BF82452B7CF}" type="presParOf" srcId="{5D5D3F1A-6BA4-4185-BA5E-2BBCD0EEDAA0}" destId="{FE4EA9C7-6B9C-4482-BE9E-063ACD725D6A}" srcOrd="3" destOrd="0" presId="urn:microsoft.com/office/officeart/2018/2/layout/IconVerticalSolidList"/>
    <dgm:cxn modelId="{B315C7CD-B749-4E14-93D2-BA3BB3E8F558}" type="presParOf" srcId="{67D413AF-EFAB-476D-8848-BBCA4B15CEC2}" destId="{6F223F8F-9799-478B-9E23-BFC5CE5B5D51}" srcOrd="1" destOrd="0" presId="urn:microsoft.com/office/officeart/2018/2/layout/IconVerticalSolidList"/>
    <dgm:cxn modelId="{5612E83F-A094-46BE-8278-9D8239FA1CAE}" type="presParOf" srcId="{67D413AF-EFAB-476D-8848-BBCA4B15CEC2}" destId="{9AA6C9AA-0E7B-4A71-8A01-39BD3F77A061}" srcOrd="2" destOrd="0" presId="urn:microsoft.com/office/officeart/2018/2/layout/IconVerticalSolidList"/>
    <dgm:cxn modelId="{EE88757A-6F3C-4B0A-84B7-AF14C6074AA3}" type="presParOf" srcId="{9AA6C9AA-0E7B-4A71-8A01-39BD3F77A061}" destId="{1857EA34-0666-4E40-B3AA-071C8A5D4711}" srcOrd="0" destOrd="0" presId="urn:microsoft.com/office/officeart/2018/2/layout/IconVerticalSolidList"/>
    <dgm:cxn modelId="{88B81022-1BDD-40AD-BA23-2BA201988328}" type="presParOf" srcId="{9AA6C9AA-0E7B-4A71-8A01-39BD3F77A061}" destId="{6F6FF95C-B279-4A28-9B05-999582478CFF}" srcOrd="1" destOrd="0" presId="urn:microsoft.com/office/officeart/2018/2/layout/IconVerticalSolidList"/>
    <dgm:cxn modelId="{43BD5A43-990E-44A9-893C-B7C7CAFB1C0B}" type="presParOf" srcId="{9AA6C9AA-0E7B-4A71-8A01-39BD3F77A061}" destId="{AEE30F85-6194-4950-89C1-DC06ACBB2D82}" srcOrd="2" destOrd="0" presId="urn:microsoft.com/office/officeart/2018/2/layout/IconVerticalSolidList"/>
    <dgm:cxn modelId="{E67B6634-D220-4FED-AB8F-3ADD904C2C85}" type="presParOf" srcId="{9AA6C9AA-0E7B-4A71-8A01-39BD3F77A061}" destId="{B1AFF9D1-60AD-4C65-8A6A-7A175D1726EC}" srcOrd="3" destOrd="0" presId="urn:microsoft.com/office/officeart/2018/2/layout/IconVerticalSolidList"/>
    <dgm:cxn modelId="{3DAB8123-7FDD-4F57-8D5C-8872DD26CB96}" type="presParOf" srcId="{67D413AF-EFAB-476D-8848-BBCA4B15CEC2}" destId="{3F07E768-3080-45F6-B2F2-77C80EF0F018}" srcOrd="3" destOrd="0" presId="urn:microsoft.com/office/officeart/2018/2/layout/IconVerticalSolidList"/>
    <dgm:cxn modelId="{AE378F30-1FF1-40B9-AA7A-31C03ABFB069}" type="presParOf" srcId="{67D413AF-EFAB-476D-8848-BBCA4B15CEC2}" destId="{77AC5C9F-AF9F-42C1-83B2-8CE37DDD95DD}" srcOrd="4" destOrd="0" presId="urn:microsoft.com/office/officeart/2018/2/layout/IconVerticalSolidList"/>
    <dgm:cxn modelId="{8E021696-F8CF-44B3-88B2-6BDC0322BBC7}" type="presParOf" srcId="{77AC5C9F-AF9F-42C1-83B2-8CE37DDD95DD}" destId="{45BCB20A-F32F-4869-B426-22A803E75B68}" srcOrd="0" destOrd="0" presId="urn:microsoft.com/office/officeart/2018/2/layout/IconVerticalSolidList"/>
    <dgm:cxn modelId="{1712DD07-8DAD-4E3E-B21B-D5C7EF93D665}" type="presParOf" srcId="{77AC5C9F-AF9F-42C1-83B2-8CE37DDD95DD}" destId="{E2F4EAA2-95C3-4237-82C9-7DB38B6C22A1}" srcOrd="1" destOrd="0" presId="urn:microsoft.com/office/officeart/2018/2/layout/IconVerticalSolidList"/>
    <dgm:cxn modelId="{C89E595E-AC32-4B7D-979E-E799481F7F04}" type="presParOf" srcId="{77AC5C9F-AF9F-42C1-83B2-8CE37DDD95DD}" destId="{CE91A114-CF15-4E73-8BBE-9E4C1D770A2F}" srcOrd="2" destOrd="0" presId="urn:microsoft.com/office/officeart/2018/2/layout/IconVerticalSolidList"/>
    <dgm:cxn modelId="{62088464-9576-4892-9EF8-27AECFCD05B5}" type="presParOf" srcId="{77AC5C9F-AF9F-42C1-83B2-8CE37DDD95DD}" destId="{74F34D0A-3B09-4023-8B6D-1D1DF329D20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67E9D9-AB7C-4098-868F-5317B9EB2B4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300A4C6-B45D-45B6-A272-C06C9B4FD5ED}">
      <dgm:prSet/>
      <dgm:spPr/>
      <dgm:t>
        <a:bodyPr/>
        <a:lstStyle/>
        <a:p>
          <a:r>
            <a:rPr lang="en-US"/>
            <a:t>The Changing Earth</a:t>
          </a:r>
        </a:p>
      </dgm:t>
    </dgm:pt>
    <dgm:pt modelId="{59B4E8D0-BAB4-43F2-93C9-B34852C28BC2}" type="parTrans" cxnId="{22025CC6-27A4-4E8D-8EC3-0B65CDF10B4F}">
      <dgm:prSet/>
      <dgm:spPr/>
      <dgm:t>
        <a:bodyPr/>
        <a:lstStyle/>
        <a:p>
          <a:endParaRPr lang="en-US"/>
        </a:p>
      </dgm:t>
    </dgm:pt>
    <dgm:pt modelId="{96FAC414-47AF-4E08-AC38-DE93335ED74B}" type="sibTrans" cxnId="{22025CC6-27A4-4E8D-8EC3-0B65CDF10B4F}">
      <dgm:prSet/>
      <dgm:spPr/>
      <dgm:t>
        <a:bodyPr/>
        <a:lstStyle/>
        <a:p>
          <a:endParaRPr lang="en-US"/>
        </a:p>
      </dgm:t>
    </dgm:pt>
    <dgm:pt modelId="{F8774B38-937A-45FB-B882-93295149FB4E}">
      <dgm:prSet/>
      <dgm:spPr/>
      <dgm:t>
        <a:bodyPr/>
        <a:lstStyle/>
        <a:p>
          <a:r>
            <a:rPr lang="en-US"/>
            <a:t>Materials Science: Properties of Matter</a:t>
          </a:r>
        </a:p>
      </dgm:t>
    </dgm:pt>
    <dgm:pt modelId="{1C324B0D-979B-4436-882D-DB1D58A86BDF}" type="parTrans" cxnId="{E0C1028C-CA4A-430C-B135-37BC1CD85452}">
      <dgm:prSet/>
      <dgm:spPr/>
      <dgm:t>
        <a:bodyPr/>
        <a:lstStyle/>
        <a:p>
          <a:endParaRPr lang="en-US"/>
        </a:p>
      </dgm:t>
    </dgm:pt>
    <dgm:pt modelId="{6D9CE9E1-E489-458A-9B09-057A2F0D62A6}" type="sibTrans" cxnId="{E0C1028C-CA4A-430C-B135-37BC1CD85452}">
      <dgm:prSet/>
      <dgm:spPr/>
      <dgm:t>
        <a:bodyPr/>
        <a:lstStyle/>
        <a:p>
          <a:endParaRPr lang="en-US"/>
        </a:p>
      </dgm:t>
    </dgm:pt>
    <dgm:pt modelId="{7ECAE39E-3B31-41CC-90FB-957DD519EAC4}">
      <dgm:prSet/>
      <dgm:spPr/>
      <dgm:t>
        <a:bodyPr/>
        <a:lstStyle/>
        <a:p>
          <a:r>
            <a:rPr lang="en-US"/>
            <a:t>Materials Science: Form and Function</a:t>
          </a:r>
        </a:p>
      </dgm:t>
    </dgm:pt>
    <dgm:pt modelId="{20AEE22A-0E7C-401A-B005-B4439F6B20F7}" type="parTrans" cxnId="{EF788ADB-AE37-4EA5-A2B1-3B518D50470D}">
      <dgm:prSet/>
      <dgm:spPr/>
      <dgm:t>
        <a:bodyPr/>
        <a:lstStyle/>
        <a:p>
          <a:endParaRPr lang="en-US"/>
        </a:p>
      </dgm:t>
    </dgm:pt>
    <dgm:pt modelId="{44E21D40-FD68-4C75-AE43-D8D6AD014B4C}" type="sibTrans" cxnId="{EF788ADB-AE37-4EA5-A2B1-3B518D50470D}">
      <dgm:prSet/>
      <dgm:spPr/>
      <dgm:t>
        <a:bodyPr/>
        <a:lstStyle/>
        <a:p>
          <a:endParaRPr lang="en-US"/>
        </a:p>
      </dgm:t>
    </dgm:pt>
    <dgm:pt modelId="{9E408B0D-5035-410C-8A3F-FE809E24BEE3}" type="pres">
      <dgm:prSet presAssocID="{4E67E9D9-AB7C-4098-868F-5317B9EB2B4E}" presName="root" presStyleCnt="0">
        <dgm:presLayoutVars>
          <dgm:dir/>
          <dgm:resizeHandles val="exact"/>
        </dgm:presLayoutVars>
      </dgm:prSet>
      <dgm:spPr/>
    </dgm:pt>
    <dgm:pt modelId="{0F372D0D-4E34-4929-B2FD-0764FD089F6E}" type="pres">
      <dgm:prSet presAssocID="{C300A4C6-B45D-45B6-A272-C06C9B4FD5ED}" presName="compNode" presStyleCnt="0"/>
      <dgm:spPr/>
    </dgm:pt>
    <dgm:pt modelId="{630D7E5F-946D-41AB-AD9B-76C23A048A60}" type="pres">
      <dgm:prSet presAssocID="{C300A4C6-B45D-45B6-A272-C06C9B4FD5ED}" presName="bgRect" presStyleLbl="bgShp" presStyleIdx="0" presStyleCnt="3"/>
      <dgm:spPr/>
    </dgm:pt>
    <dgm:pt modelId="{8F757E51-0EE5-443F-B11F-38680A91F9AB}" type="pres">
      <dgm:prSet presAssocID="{C300A4C6-B45D-45B6-A272-C06C9B4FD5E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th Globe Americas"/>
        </a:ext>
      </dgm:extLst>
    </dgm:pt>
    <dgm:pt modelId="{8C95AB6C-6D31-4646-877F-C31EF79A689C}" type="pres">
      <dgm:prSet presAssocID="{C300A4C6-B45D-45B6-A272-C06C9B4FD5ED}" presName="spaceRect" presStyleCnt="0"/>
      <dgm:spPr/>
    </dgm:pt>
    <dgm:pt modelId="{8AF34B24-9BDB-4324-9B84-11630CD065AA}" type="pres">
      <dgm:prSet presAssocID="{C300A4C6-B45D-45B6-A272-C06C9B4FD5ED}" presName="parTx" presStyleLbl="revTx" presStyleIdx="0" presStyleCnt="3">
        <dgm:presLayoutVars>
          <dgm:chMax val="0"/>
          <dgm:chPref val="0"/>
        </dgm:presLayoutVars>
      </dgm:prSet>
      <dgm:spPr/>
    </dgm:pt>
    <dgm:pt modelId="{A61C2A0C-6683-421A-9001-7F72923EBD9A}" type="pres">
      <dgm:prSet presAssocID="{96FAC414-47AF-4E08-AC38-DE93335ED74B}" presName="sibTrans" presStyleCnt="0"/>
      <dgm:spPr/>
    </dgm:pt>
    <dgm:pt modelId="{EEEBBAF2-0732-4D65-A363-E58C6A64834E}" type="pres">
      <dgm:prSet presAssocID="{F8774B38-937A-45FB-B882-93295149FB4E}" presName="compNode" presStyleCnt="0"/>
      <dgm:spPr/>
    </dgm:pt>
    <dgm:pt modelId="{512FBF27-0CFA-4214-9909-2C5E275E82DA}" type="pres">
      <dgm:prSet presAssocID="{F8774B38-937A-45FB-B882-93295149FB4E}" presName="bgRect" presStyleLbl="bgShp" presStyleIdx="1" presStyleCnt="3"/>
      <dgm:spPr/>
    </dgm:pt>
    <dgm:pt modelId="{088CF347-D40D-4724-909E-59B9555F4AC9}" type="pres">
      <dgm:prSet presAssocID="{F8774B38-937A-45FB-B882-93295149FB4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ask"/>
        </a:ext>
      </dgm:extLst>
    </dgm:pt>
    <dgm:pt modelId="{C1171CAF-E8EC-4715-A843-612E91E6D313}" type="pres">
      <dgm:prSet presAssocID="{F8774B38-937A-45FB-B882-93295149FB4E}" presName="spaceRect" presStyleCnt="0"/>
      <dgm:spPr/>
    </dgm:pt>
    <dgm:pt modelId="{35B87DAF-5432-4DD4-A119-28AF881A4214}" type="pres">
      <dgm:prSet presAssocID="{F8774B38-937A-45FB-B882-93295149FB4E}" presName="parTx" presStyleLbl="revTx" presStyleIdx="1" presStyleCnt="3">
        <dgm:presLayoutVars>
          <dgm:chMax val="0"/>
          <dgm:chPref val="0"/>
        </dgm:presLayoutVars>
      </dgm:prSet>
      <dgm:spPr/>
    </dgm:pt>
    <dgm:pt modelId="{84055C58-C1BB-488B-9906-20EE63157B14}" type="pres">
      <dgm:prSet presAssocID="{6D9CE9E1-E489-458A-9B09-057A2F0D62A6}" presName="sibTrans" presStyleCnt="0"/>
      <dgm:spPr/>
    </dgm:pt>
    <dgm:pt modelId="{6C071691-4F25-42BB-9D00-71D19A1F44A5}" type="pres">
      <dgm:prSet presAssocID="{7ECAE39E-3B31-41CC-90FB-957DD519EAC4}" presName="compNode" presStyleCnt="0"/>
      <dgm:spPr/>
    </dgm:pt>
    <dgm:pt modelId="{BA2BF6EA-EAE7-4E85-8C18-2C7F9A61AF79}" type="pres">
      <dgm:prSet presAssocID="{7ECAE39E-3B31-41CC-90FB-957DD519EAC4}" presName="bgRect" presStyleLbl="bgShp" presStyleIdx="2" presStyleCnt="3"/>
      <dgm:spPr/>
    </dgm:pt>
    <dgm:pt modelId="{0DCB2E75-19AB-431B-9CE9-C93CC4BFEB57}" type="pres">
      <dgm:prSet presAssocID="{7ECAE39E-3B31-41CC-90FB-957DD519EAC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eaker"/>
        </a:ext>
      </dgm:extLst>
    </dgm:pt>
    <dgm:pt modelId="{08C9E321-679D-4CB4-870D-0B555EBE1262}" type="pres">
      <dgm:prSet presAssocID="{7ECAE39E-3B31-41CC-90FB-957DD519EAC4}" presName="spaceRect" presStyleCnt="0"/>
      <dgm:spPr/>
    </dgm:pt>
    <dgm:pt modelId="{A6BC5855-F303-43FE-B3BB-896721DF7394}" type="pres">
      <dgm:prSet presAssocID="{7ECAE39E-3B31-41CC-90FB-957DD519EAC4}" presName="parTx" presStyleLbl="revTx" presStyleIdx="2" presStyleCnt="3">
        <dgm:presLayoutVars>
          <dgm:chMax val="0"/>
          <dgm:chPref val="0"/>
        </dgm:presLayoutVars>
      </dgm:prSet>
      <dgm:spPr/>
    </dgm:pt>
  </dgm:ptLst>
  <dgm:cxnLst>
    <dgm:cxn modelId="{D69B312F-FBA6-4491-B8BC-C9BEC6529807}" type="presOf" srcId="{4E67E9D9-AB7C-4098-868F-5317B9EB2B4E}" destId="{9E408B0D-5035-410C-8A3F-FE809E24BEE3}" srcOrd="0" destOrd="0" presId="urn:microsoft.com/office/officeart/2018/2/layout/IconVerticalSolidList"/>
    <dgm:cxn modelId="{E0C1028C-CA4A-430C-B135-37BC1CD85452}" srcId="{4E67E9D9-AB7C-4098-868F-5317B9EB2B4E}" destId="{F8774B38-937A-45FB-B882-93295149FB4E}" srcOrd="1" destOrd="0" parTransId="{1C324B0D-979B-4436-882D-DB1D58A86BDF}" sibTransId="{6D9CE9E1-E489-458A-9B09-057A2F0D62A6}"/>
    <dgm:cxn modelId="{2F4F819B-3154-4731-9BBD-179396CC8298}" type="presOf" srcId="{F8774B38-937A-45FB-B882-93295149FB4E}" destId="{35B87DAF-5432-4DD4-A119-28AF881A4214}" srcOrd="0" destOrd="0" presId="urn:microsoft.com/office/officeart/2018/2/layout/IconVerticalSolidList"/>
    <dgm:cxn modelId="{63586EA1-1172-4B16-9BF1-F98F331BBD27}" type="presOf" srcId="{C300A4C6-B45D-45B6-A272-C06C9B4FD5ED}" destId="{8AF34B24-9BDB-4324-9B84-11630CD065AA}" srcOrd="0" destOrd="0" presId="urn:microsoft.com/office/officeart/2018/2/layout/IconVerticalSolidList"/>
    <dgm:cxn modelId="{22025CC6-27A4-4E8D-8EC3-0B65CDF10B4F}" srcId="{4E67E9D9-AB7C-4098-868F-5317B9EB2B4E}" destId="{C300A4C6-B45D-45B6-A272-C06C9B4FD5ED}" srcOrd="0" destOrd="0" parTransId="{59B4E8D0-BAB4-43F2-93C9-B34852C28BC2}" sibTransId="{96FAC414-47AF-4E08-AC38-DE93335ED74B}"/>
    <dgm:cxn modelId="{C69994C8-8C48-49F4-8670-2F307FAA0768}" type="presOf" srcId="{7ECAE39E-3B31-41CC-90FB-957DD519EAC4}" destId="{A6BC5855-F303-43FE-B3BB-896721DF7394}" srcOrd="0" destOrd="0" presId="urn:microsoft.com/office/officeart/2018/2/layout/IconVerticalSolidList"/>
    <dgm:cxn modelId="{EF788ADB-AE37-4EA5-A2B1-3B518D50470D}" srcId="{4E67E9D9-AB7C-4098-868F-5317B9EB2B4E}" destId="{7ECAE39E-3B31-41CC-90FB-957DD519EAC4}" srcOrd="2" destOrd="0" parTransId="{20AEE22A-0E7C-401A-B005-B4439F6B20F7}" sibTransId="{44E21D40-FD68-4C75-AE43-D8D6AD014B4C}"/>
    <dgm:cxn modelId="{84A15C88-8E26-43A9-98E4-625A9A5A44CE}" type="presParOf" srcId="{9E408B0D-5035-410C-8A3F-FE809E24BEE3}" destId="{0F372D0D-4E34-4929-B2FD-0764FD089F6E}" srcOrd="0" destOrd="0" presId="urn:microsoft.com/office/officeart/2018/2/layout/IconVerticalSolidList"/>
    <dgm:cxn modelId="{CF069B94-9D11-44BC-A257-4834985CEF12}" type="presParOf" srcId="{0F372D0D-4E34-4929-B2FD-0764FD089F6E}" destId="{630D7E5F-946D-41AB-AD9B-76C23A048A60}" srcOrd="0" destOrd="0" presId="urn:microsoft.com/office/officeart/2018/2/layout/IconVerticalSolidList"/>
    <dgm:cxn modelId="{18E515F2-2A71-4379-AF7D-86665116E4F4}" type="presParOf" srcId="{0F372D0D-4E34-4929-B2FD-0764FD089F6E}" destId="{8F757E51-0EE5-443F-B11F-38680A91F9AB}" srcOrd="1" destOrd="0" presId="urn:microsoft.com/office/officeart/2018/2/layout/IconVerticalSolidList"/>
    <dgm:cxn modelId="{B2EF326B-C5A2-428E-9C10-17CD14163F2A}" type="presParOf" srcId="{0F372D0D-4E34-4929-B2FD-0764FD089F6E}" destId="{8C95AB6C-6D31-4646-877F-C31EF79A689C}" srcOrd="2" destOrd="0" presId="urn:microsoft.com/office/officeart/2018/2/layout/IconVerticalSolidList"/>
    <dgm:cxn modelId="{5CB06982-92E4-4A27-A33C-329C54A0211E}" type="presParOf" srcId="{0F372D0D-4E34-4929-B2FD-0764FD089F6E}" destId="{8AF34B24-9BDB-4324-9B84-11630CD065AA}" srcOrd="3" destOrd="0" presId="urn:microsoft.com/office/officeart/2018/2/layout/IconVerticalSolidList"/>
    <dgm:cxn modelId="{572F9404-CDB9-4DC0-8AA1-C6C3A68D75BC}" type="presParOf" srcId="{9E408B0D-5035-410C-8A3F-FE809E24BEE3}" destId="{A61C2A0C-6683-421A-9001-7F72923EBD9A}" srcOrd="1" destOrd="0" presId="urn:microsoft.com/office/officeart/2018/2/layout/IconVerticalSolidList"/>
    <dgm:cxn modelId="{6DC3D680-6E15-408A-AC8B-0DC8DAD73F07}" type="presParOf" srcId="{9E408B0D-5035-410C-8A3F-FE809E24BEE3}" destId="{EEEBBAF2-0732-4D65-A363-E58C6A64834E}" srcOrd="2" destOrd="0" presId="urn:microsoft.com/office/officeart/2018/2/layout/IconVerticalSolidList"/>
    <dgm:cxn modelId="{9DA0E003-3558-4265-A9F7-F3FD6208EB21}" type="presParOf" srcId="{EEEBBAF2-0732-4D65-A363-E58C6A64834E}" destId="{512FBF27-0CFA-4214-9909-2C5E275E82DA}" srcOrd="0" destOrd="0" presId="urn:microsoft.com/office/officeart/2018/2/layout/IconVerticalSolidList"/>
    <dgm:cxn modelId="{6C2D59F0-2479-4AEB-9EC1-756269CF8B43}" type="presParOf" srcId="{EEEBBAF2-0732-4D65-A363-E58C6A64834E}" destId="{088CF347-D40D-4724-909E-59B9555F4AC9}" srcOrd="1" destOrd="0" presId="urn:microsoft.com/office/officeart/2018/2/layout/IconVerticalSolidList"/>
    <dgm:cxn modelId="{E6658ED8-2224-49BC-840B-2947D2C97A84}" type="presParOf" srcId="{EEEBBAF2-0732-4D65-A363-E58C6A64834E}" destId="{C1171CAF-E8EC-4715-A843-612E91E6D313}" srcOrd="2" destOrd="0" presId="urn:microsoft.com/office/officeart/2018/2/layout/IconVerticalSolidList"/>
    <dgm:cxn modelId="{19971186-2E39-44AC-8FC3-046FE46DFA2C}" type="presParOf" srcId="{EEEBBAF2-0732-4D65-A363-E58C6A64834E}" destId="{35B87DAF-5432-4DD4-A119-28AF881A4214}" srcOrd="3" destOrd="0" presId="urn:microsoft.com/office/officeart/2018/2/layout/IconVerticalSolidList"/>
    <dgm:cxn modelId="{CF4D941B-83A4-410D-8F5D-D9A7D0A9CB07}" type="presParOf" srcId="{9E408B0D-5035-410C-8A3F-FE809E24BEE3}" destId="{84055C58-C1BB-488B-9906-20EE63157B14}" srcOrd="3" destOrd="0" presId="urn:microsoft.com/office/officeart/2018/2/layout/IconVerticalSolidList"/>
    <dgm:cxn modelId="{CE892017-DF0C-4938-88A9-C3684269628B}" type="presParOf" srcId="{9E408B0D-5035-410C-8A3F-FE809E24BEE3}" destId="{6C071691-4F25-42BB-9D00-71D19A1F44A5}" srcOrd="4" destOrd="0" presId="urn:microsoft.com/office/officeart/2018/2/layout/IconVerticalSolidList"/>
    <dgm:cxn modelId="{561FB4D8-9E2C-44BA-9911-28E5B1BE578D}" type="presParOf" srcId="{6C071691-4F25-42BB-9D00-71D19A1F44A5}" destId="{BA2BF6EA-EAE7-4E85-8C18-2C7F9A61AF79}" srcOrd="0" destOrd="0" presId="urn:microsoft.com/office/officeart/2018/2/layout/IconVerticalSolidList"/>
    <dgm:cxn modelId="{5A9C61C1-F502-4D74-854C-D8F5EE2D3881}" type="presParOf" srcId="{6C071691-4F25-42BB-9D00-71D19A1F44A5}" destId="{0DCB2E75-19AB-431B-9CE9-C93CC4BFEB57}" srcOrd="1" destOrd="0" presId="urn:microsoft.com/office/officeart/2018/2/layout/IconVerticalSolidList"/>
    <dgm:cxn modelId="{8B06330F-0351-4740-BC05-3DDA563094D1}" type="presParOf" srcId="{6C071691-4F25-42BB-9D00-71D19A1F44A5}" destId="{08C9E321-679D-4CB4-870D-0B555EBE1262}" srcOrd="2" destOrd="0" presId="urn:microsoft.com/office/officeart/2018/2/layout/IconVerticalSolidList"/>
    <dgm:cxn modelId="{ED1174AB-80CA-4C09-9533-C8F433836732}" type="presParOf" srcId="{6C071691-4F25-42BB-9D00-71D19A1F44A5}" destId="{A6BC5855-F303-43FE-B3BB-896721DF739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A52576-4D2D-496C-9766-91CBF11B4D06}"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AB97DAB0-320E-4E86-80D3-7A28E77FA97E}">
      <dgm:prSet/>
      <dgm:spPr/>
      <dgm:t>
        <a:bodyPr/>
        <a:lstStyle/>
        <a:p>
          <a:r>
            <a:rPr lang="en-US"/>
            <a:t>Variation of Traits</a:t>
          </a:r>
        </a:p>
      </dgm:t>
    </dgm:pt>
    <dgm:pt modelId="{B3A9862D-7E5B-4A41-B8A4-34FDFAAE21F6}" type="parTrans" cxnId="{72EA4BC1-5810-4B19-81A1-6B5564968DA5}">
      <dgm:prSet/>
      <dgm:spPr/>
      <dgm:t>
        <a:bodyPr/>
        <a:lstStyle/>
        <a:p>
          <a:endParaRPr lang="en-US"/>
        </a:p>
      </dgm:t>
    </dgm:pt>
    <dgm:pt modelId="{ED676EB4-A187-4479-BE17-CEB5E9695D35}" type="sibTrans" cxnId="{72EA4BC1-5810-4B19-81A1-6B5564968DA5}">
      <dgm:prSet/>
      <dgm:spPr/>
      <dgm:t>
        <a:bodyPr/>
        <a:lstStyle/>
        <a:p>
          <a:endParaRPr lang="en-US"/>
        </a:p>
      </dgm:t>
    </dgm:pt>
    <dgm:pt modelId="{AD695FE8-80DE-4085-AB80-BC3794D278B1}">
      <dgm:prSet/>
      <dgm:spPr/>
      <dgm:t>
        <a:bodyPr/>
        <a:lstStyle/>
        <a:p>
          <a:r>
            <a:rPr lang="en-US"/>
            <a:t>Weather: Factors and Hazards</a:t>
          </a:r>
        </a:p>
      </dgm:t>
    </dgm:pt>
    <dgm:pt modelId="{67EE0ECD-CC0B-411C-86E5-E3B58085A9C5}" type="parTrans" cxnId="{EA5D7051-7FC4-4051-B73F-CD70F23B31CF}">
      <dgm:prSet/>
      <dgm:spPr/>
      <dgm:t>
        <a:bodyPr/>
        <a:lstStyle/>
        <a:p>
          <a:endParaRPr lang="en-US"/>
        </a:p>
      </dgm:t>
    </dgm:pt>
    <dgm:pt modelId="{56D70A6F-FF09-4D31-9C41-9F8E0FACDA64}" type="sibTrans" cxnId="{EA5D7051-7FC4-4051-B73F-CD70F23B31CF}">
      <dgm:prSet/>
      <dgm:spPr/>
      <dgm:t>
        <a:bodyPr/>
        <a:lstStyle/>
        <a:p>
          <a:endParaRPr lang="en-US"/>
        </a:p>
      </dgm:t>
    </dgm:pt>
    <dgm:pt modelId="{F4634944-6CB8-4867-A1B8-932975F64AFF}">
      <dgm:prSet/>
      <dgm:spPr/>
      <dgm:t>
        <a:bodyPr/>
        <a:lstStyle/>
        <a:p>
          <a:r>
            <a:rPr lang="en-US"/>
            <a:t>Stability and Motion: Forces and Interactions</a:t>
          </a:r>
        </a:p>
      </dgm:t>
    </dgm:pt>
    <dgm:pt modelId="{0CFA8D8A-A3BF-4E9C-A602-30B4CFFDCA4A}" type="parTrans" cxnId="{1A294DD0-3818-4FF2-967B-9C945EF87DBF}">
      <dgm:prSet/>
      <dgm:spPr/>
      <dgm:t>
        <a:bodyPr/>
        <a:lstStyle/>
        <a:p>
          <a:endParaRPr lang="en-US"/>
        </a:p>
      </dgm:t>
    </dgm:pt>
    <dgm:pt modelId="{98328A7E-2DF4-44BA-8C86-4892B8CE59EB}" type="sibTrans" cxnId="{1A294DD0-3818-4FF2-967B-9C945EF87DBF}">
      <dgm:prSet/>
      <dgm:spPr/>
      <dgm:t>
        <a:bodyPr/>
        <a:lstStyle/>
        <a:p>
          <a:endParaRPr lang="en-US"/>
        </a:p>
      </dgm:t>
    </dgm:pt>
    <dgm:pt modelId="{6B85B031-BACF-429A-9EAC-FA434970C999}" type="pres">
      <dgm:prSet presAssocID="{0CA52576-4D2D-496C-9766-91CBF11B4D06}" presName="root" presStyleCnt="0">
        <dgm:presLayoutVars>
          <dgm:dir/>
          <dgm:resizeHandles val="exact"/>
        </dgm:presLayoutVars>
      </dgm:prSet>
      <dgm:spPr/>
    </dgm:pt>
    <dgm:pt modelId="{7C9C7F4A-745A-4037-BA45-3E28B15A182E}" type="pres">
      <dgm:prSet presAssocID="{AB97DAB0-320E-4E86-80D3-7A28E77FA97E}" presName="compNode" presStyleCnt="0"/>
      <dgm:spPr/>
    </dgm:pt>
    <dgm:pt modelId="{DECB029E-02EB-4A45-9379-1E1E2C45D444}" type="pres">
      <dgm:prSet presAssocID="{AB97DAB0-320E-4E86-80D3-7A28E77FA97E}" presName="bgRect" presStyleLbl="bgShp" presStyleIdx="0" presStyleCnt="3"/>
      <dgm:spPr/>
    </dgm:pt>
    <dgm:pt modelId="{F49BFE87-956D-4D6E-ADC6-8B4EA487BD45}" type="pres">
      <dgm:prSet presAssocID="{AB97DAB0-320E-4E86-80D3-7A28E77FA97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NA"/>
        </a:ext>
      </dgm:extLst>
    </dgm:pt>
    <dgm:pt modelId="{AE231FAB-95FD-4545-9578-EB95106E2D95}" type="pres">
      <dgm:prSet presAssocID="{AB97DAB0-320E-4E86-80D3-7A28E77FA97E}" presName="spaceRect" presStyleCnt="0"/>
      <dgm:spPr/>
    </dgm:pt>
    <dgm:pt modelId="{1BC25947-D71B-4E7E-BFDF-42F649D3D22B}" type="pres">
      <dgm:prSet presAssocID="{AB97DAB0-320E-4E86-80D3-7A28E77FA97E}" presName="parTx" presStyleLbl="revTx" presStyleIdx="0" presStyleCnt="3">
        <dgm:presLayoutVars>
          <dgm:chMax val="0"/>
          <dgm:chPref val="0"/>
        </dgm:presLayoutVars>
      </dgm:prSet>
      <dgm:spPr/>
    </dgm:pt>
    <dgm:pt modelId="{AD07F2CF-C8BE-4588-B486-98945B1C7638}" type="pres">
      <dgm:prSet presAssocID="{ED676EB4-A187-4479-BE17-CEB5E9695D35}" presName="sibTrans" presStyleCnt="0"/>
      <dgm:spPr/>
    </dgm:pt>
    <dgm:pt modelId="{276714E7-1274-46D9-84A2-CCD95BD576CB}" type="pres">
      <dgm:prSet presAssocID="{AD695FE8-80DE-4085-AB80-BC3794D278B1}" presName="compNode" presStyleCnt="0"/>
      <dgm:spPr/>
    </dgm:pt>
    <dgm:pt modelId="{BBAFD805-E3C5-4430-94EE-C9C2A68FB40D}" type="pres">
      <dgm:prSet presAssocID="{AD695FE8-80DE-4085-AB80-BC3794D278B1}" presName="bgRect" presStyleLbl="bgShp" presStyleIdx="1" presStyleCnt="3"/>
      <dgm:spPr/>
    </dgm:pt>
    <dgm:pt modelId="{777CED00-6E28-489A-92AC-A760ED1837FC}" type="pres">
      <dgm:prSet presAssocID="{AD695FE8-80DE-4085-AB80-BC3794D278B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ning"/>
        </a:ext>
      </dgm:extLst>
    </dgm:pt>
    <dgm:pt modelId="{951D5091-64C0-48D5-96CE-0C9D182F1467}" type="pres">
      <dgm:prSet presAssocID="{AD695FE8-80DE-4085-AB80-BC3794D278B1}" presName="spaceRect" presStyleCnt="0"/>
      <dgm:spPr/>
    </dgm:pt>
    <dgm:pt modelId="{3C3FE24D-6408-49E3-9DFA-D96D8846E965}" type="pres">
      <dgm:prSet presAssocID="{AD695FE8-80DE-4085-AB80-BC3794D278B1}" presName="parTx" presStyleLbl="revTx" presStyleIdx="1" presStyleCnt="3">
        <dgm:presLayoutVars>
          <dgm:chMax val="0"/>
          <dgm:chPref val="0"/>
        </dgm:presLayoutVars>
      </dgm:prSet>
      <dgm:spPr/>
    </dgm:pt>
    <dgm:pt modelId="{A8D2A0BD-9C02-4434-9628-08BB39650135}" type="pres">
      <dgm:prSet presAssocID="{56D70A6F-FF09-4D31-9C41-9F8E0FACDA64}" presName="sibTrans" presStyleCnt="0"/>
      <dgm:spPr/>
    </dgm:pt>
    <dgm:pt modelId="{6E0B979B-8206-4F96-B62F-E97032268A80}" type="pres">
      <dgm:prSet presAssocID="{F4634944-6CB8-4867-A1B8-932975F64AFF}" presName="compNode" presStyleCnt="0"/>
      <dgm:spPr/>
    </dgm:pt>
    <dgm:pt modelId="{54D5C42D-A007-4624-B40C-7DB3D40B0681}" type="pres">
      <dgm:prSet presAssocID="{F4634944-6CB8-4867-A1B8-932975F64AFF}" presName="bgRect" presStyleLbl="bgShp" presStyleIdx="2" presStyleCnt="3"/>
      <dgm:spPr/>
    </dgm:pt>
    <dgm:pt modelId="{79D80DDC-0BA9-49DD-A7FE-3902D4100605}" type="pres">
      <dgm:prSet presAssocID="{F4634944-6CB8-4867-A1B8-932975F64AF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vron Arrows"/>
        </a:ext>
      </dgm:extLst>
    </dgm:pt>
    <dgm:pt modelId="{B7924103-9CB4-4EAC-9542-C31A6501ADD6}" type="pres">
      <dgm:prSet presAssocID="{F4634944-6CB8-4867-A1B8-932975F64AFF}" presName="spaceRect" presStyleCnt="0"/>
      <dgm:spPr/>
    </dgm:pt>
    <dgm:pt modelId="{85562FFE-33A0-4BDA-A9E0-C36E542B5720}" type="pres">
      <dgm:prSet presAssocID="{F4634944-6CB8-4867-A1B8-932975F64AFF}" presName="parTx" presStyleLbl="revTx" presStyleIdx="2" presStyleCnt="3">
        <dgm:presLayoutVars>
          <dgm:chMax val="0"/>
          <dgm:chPref val="0"/>
        </dgm:presLayoutVars>
      </dgm:prSet>
      <dgm:spPr/>
    </dgm:pt>
  </dgm:ptLst>
  <dgm:cxnLst>
    <dgm:cxn modelId="{EA5D7051-7FC4-4051-B73F-CD70F23B31CF}" srcId="{0CA52576-4D2D-496C-9766-91CBF11B4D06}" destId="{AD695FE8-80DE-4085-AB80-BC3794D278B1}" srcOrd="1" destOrd="0" parTransId="{67EE0ECD-CC0B-411C-86E5-E3B58085A9C5}" sibTransId="{56D70A6F-FF09-4D31-9C41-9F8E0FACDA64}"/>
    <dgm:cxn modelId="{54379077-5774-437E-B8C3-A2CA33ED9AAB}" type="presOf" srcId="{AB97DAB0-320E-4E86-80D3-7A28E77FA97E}" destId="{1BC25947-D71B-4E7E-BFDF-42F649D3D22B}" srcOrd="0" destOrd="0" presId="urn:microsoft.com/office/officeart/2018/2/layout/IconVerticalSolidList"/>
    <dgm:cxn modelId="{10DFAE59-FF9C-4084-BB0D-37FA239EB3CF}" type="presOf" srcId="{0CA52576-4D2D-496C-9766-91CBF11B4D06}" destId="{6B85B031-BACF-429A-9EAC-FA434970C999}" srcOrd="0" destOrd="0" presId="urn:microsoft.com/office/officeart/2018/2/layout/IconVerticalSolidList"/>
    <dgm:cxn modelId="{F1B67C9C-0AC7-4BE0-82BD-762B7640E218}" type="presOf" srcId="{F4634944-6CB8-4867-A1B8-932975F64AFF}" destId="{85562FFE-33A0-4BDA-A9E0-C36E542B5720}" srcOrd="0" destOrd="0" presId="urn:microsoft.com/office/officeart/2018/2/layout/IconVerticalSolidList"/>
    <dgm:cxn modelId="{0D71EBA1-926E-493D-B2B0-B041AAE9EDB3}" type="presOf" srcId="{AD695FE8-80DE-4085-AB80-BC3794D278B1}" destId="{3C3FE24D-6408-49E3-9DFA-D96D8846E965}" srcOrd="0" destOrd="0" presId="urn:microsoft.com/office/officeart/2018/2/layout/IconVerticalSolidList"/>
    <dgm:cxn modelId="{72EA4BC1-5810-4B19-81A1-6B5564968DA5}" srcId="{0CA52576-4D2D-496C-9766-91CBF11B4D06}" destId="{AB97DAB0-320E-4E86-80D3-7A28E77FA97E}" srcOrd="0" destOrd="0" parTransId="{B3A9862D-7E5B-4A41-B8A4-34FDFAAE21F6}" sibTransId="{ED676EB4-A187-4479-BE17-CEB5E9695D35}"/>
    <dgm:cxn modelId="{1A294DD0-3818-4FF2-967B-9C945EF87DBF}" srcId="{0CA52576-4D2D-496C-9766-91CBF11B4D06}" destId="{F4634944-6CB8-4867-A1B8-932975F64AFF}" srcOrd="2" destOrd="0" parTransId="{0CFA8D8A-A3BF-4E9C-A602-30B4CFFDCA4A}" sibTransId="{98328A7E-2DF4-44BA-8C86-4892B8CE59EB}"/>
    <dgm:cxn modelId="{0C5A0D4E-B3CB-4A0B-93E9-7645F909E1D8}" type="presParOf" srcId="{6B85B031-BACF-429A-9EAC-FA434970C999}" destId="{7C9C7F4A-745A-4037-BA45-3E28B15A182E}" srcOrd="0" destOrd="0" presId="urn:microsoft.com/office/officeart/2018/2/layout/IconVerticalSolidList"/>
    <dgm:cxn modelId="{6E79D4DD-B696-436B-941A-3BD4F81C11EC}" type="presParOf" srcId="{7C9C7F4A-745A-4037-BA45-3E28B15A182E}" destId="{DECB029E-02EB-4A45-9379-1E1E2C45D444}" srcOrd="0" destOrd="0" presId="urn:microsoft.com/office/officeart/2018/2/layout/IconVerticalSolidList"/>
    <dgm:cxn modelId="{AC51FFAE-00C0-44EB-8BC9-04F51313365C}" type="presParOf" srcId="{7C9C7F4A-745A-4037-BA45-3E28B15A182E}" destId="{F49BFE87-956D-4D6E-ADC6-8B4EA487BD45}" srcOrd="1" destOrd="0" presId="urn:microsoft.com/office/officeart/2018/2/layout/IconVerticalSolidList"/>
    <dgm:cxn modelId="{6CEB92D1-91E0-4B19-8F13-AD4CEBB11B24}" type="presParOf" srcId="{7C9C7F4A-745A-4037-BA45-3E28B15A182E}" destId="{AE231FAB-95FD-4545-9578-EB95106E2D95}" srcOrd="2" destOrd="0" presId="urn:microsoft.com/office/officeart/2018/2/layout/IconVerticalSolidList"/>
    <dgm:cxn modelId="{EDFE8EC5-8546-4854-8A9A-90A9C75E6F11}" type="presParOf" srcId="{7C9C7F4A-745A-4037-BA45-3E28B15A182E}" destId="{1BC25947-D71B-4E7E-BFDF-42F649D3D22B}" srcOrd="3" destOrd="0" presId="urn:microsoft.com/office/officeart/2018/2/layout/IconVerticalSolidList"/>
    <dgm:cxn modelId="{9D2169E7-D80E-4C94-8910-363CFAEBF27F}" type="presParOf" srcId="{6B85B031-BACF-429A-9EAC-FA434970C999}" destId="{AD07F2CF-C8BE-4588-B486-98945B1C7638}" srcOrd="1" destOrd="0" presId="urn:microsoft.com/office/officeart/2018/2/layout/IconVerticalSolidList"/>
    <dgm:cxn modelId="{C9430A33-271E-4127-87E5-6A6100ADBE27}" type="presParOf" srcId="{6B85B031-BACF-429A-9EAC-FA434970C999}" destId="{276714E7-1274-46D9-84A2-CCD95BD576CB}" srcOrd="2" destOrd="0" presId="urn:microsoft.com/office/officeart/2018/2/layout/IconVerticalSolidList"/>
    <dgm:cxn modelId="{7A58E608-7053-4DA1-B8BE-7CA0B23422C2}" type="presParOf" srcId="{276714E7-1274-46D9-84A2-CCD95BD576CB}" destId="{BBAFD805-E3C5-4430-94EE-C9C2A68FB40D}" srcOrd="0" destOrd="0" presId="urn:microsoft.com/office/officeart/2018/2/layout/IconVerticalSolidList"/>
    <dgm:cxn modelId="{47ABF52E-03D9-4D0A-A93E-4BF7891BE7E9}" type="presParOf" srcId="{276714E7-1274-46D9-84A2-CCD95BD576CB}" destId="{777CED00-6E28-489A-92AC-A760ED1837FC}" srcOrd="1" destOrd="0" presId="urn:microsoft.com/office/officeart/2018/2/layout/IconVerticalSolidList"/>
    <dgm:cxn modelId="{28F39A28-7CD1-4974-8C5A-410C4FD55039}" type="presParOf" srcId="{276714E7-1274-46D9-84A2-CCD95BD576CB}" destId="{951D5091-64C0-48D5-96CE-0C9D182F1467}" srcOrd="2" destOrd="0" presId="urn:microsoft.com/office/officeart/2018/2/layout/IconVerticalSolidList"/>
    <dgm:cxn modelId="{DC13E19A-27AD-4FAB-8206-D9817F57D41A}" type="presParOf" srcId="{276714E7-1274-46D9-84A2-CCD95BD576CB}" destId="{3C3FE24D-6408-49E3-9DFA-D96D8846E965}" srcOrd="3" destOrd="0" presId="urn:microsoft.com/office/officeart/2018/2/layout/IconVerticalSolidList"/>
    <dgm:cxn modelId="{5C2F0CBF-A36A-4D5D-A100-641086F173FD}" type="presParOf" srcId="{6B85B031-BACF-429A-9EAC-FA434970C999}" destId="{A8D2A0BD-9C02-4434-9628-08BB39650135}" srcOrd="3" destOrd="0" presId="urn:microsoft.com/office/officeart/2018/2/layout/IconVerticalSolidList"/>
    <dgm:cxn modelId="{E94813D6-E1FE-4884-A4EC-4B07EB0AC800}" type="presParOf" srcId="{6B85B031-BACF-429A-9EAC-FA434970C999}" destId="{6E0B979B-8206-4F96-B62F-E97032268A80}" srcOrd="4" destOrd="0" presId="urn:microsoft.com/office/officeart/2018/2/layout/IconVerticalSolidList"/>
    <dgm:cxn modelId="{04BB011B-8C06-478C-9D28-86DA78439C11}" type="presParOf" srcId="{6E0B979B-8206-4F96-B62F-E97032268A80}" destId="{54D5C42D-A007-4624-B40C-7DB3D40B0681}" srcOrd="0" destOrd="0" presId="urn:microsoft.com/office/officeart/2018/2/layout/IconVerticalSolidList"/>
    <dgm:cxn modelId="{AE97DC86-67C1-49B4-ABAE-D60B92808403}" type="presParOf" srcId="{6E0B979B-8206-4F96-B62F-E97032268A80}" destId="{79D80DDC-0BA9-49DD-A7FE-3902D4100605}" srcOrd="1" destOrd="0" presId="urn:microsoft.com/office/officeart/2018/2/layout/IconVerticalSolidList"/>
    <dgm:cxn modelId="{6E5FD595-6FA4-4329-A568-1A6886F9BB21}" type="presParOf" srcId="{6E0B979B-8206-4F96-B62F-E97032268A80}" destId="{B7924103-9CB4-4EAC-9542-C31A6501ADD6}" srcOrd="2" destOrd="0" presId="urn:microsoft.com/office/officeart/2018/2/layout/IconVerticalSolidList"/>
    <dgm:cxn modelId="{6465750D-3EC3-4FEC-BBB8-28001261A1C7}" type="presParOf" srcId="{6E0B979B-8206-4F96-B62F-E97032268A80}" destId="{85562FFE-33A0-4BDA-A9E0-C36E542B572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1CF23F-35A8-42FC-8F01-360CAA13E72E}"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4684C2BA-88E0-489D-A8FF-EF4AE46AD66E}">
      <dgm:prSet/>
      <dgm:spPr/>
      <dgm:t>
        <a:bodyPr/>
        <a:lstStyle/>
        <a:p>
          <a:r>
            <a:rPr lang="en-US"/>
            <a:t>Energy Conversions</a:t>
          </a:r>
        </a:p>
      </dgm:t>
    </dgm:pt>
    <dgm:pt modelId="{4C8568EC-255E-454B-93DB-2AE1B3CFB648}" type="parTrans" cxnId="{691C7DDE-C8E8-4AA1-A4C9-C51CCA0CA2D4}">
      <dgm:prSet/>
      <dgm:spPr/>
      <dgm:t>
        <a:bodyPr/>
        <a:lstStyle/>
        <a:p>
          <a:endParaRPr lang="en-US"/>
        </a:p>
      </dgm:t>
    </dgm:pt>
    <dgm:pt modelId="{F7E510DC-1674-4BB0-A339-9F6910F93DA4}" type="sibTrans" cxnId="{691C7DDE-C8E8-4AA1-A4C9-C51CCA0CA2D4}">
      <dgm:prSet/>
      <dgm:spPr/>
      <dgm:t>
        <a:bodyPr/>
        <a:lstStyle/>
        <a:p>
          <a:endParaRPr lang="en-US"/>
        </a:p>
      </dgm:t>
    </dgm:pt>
    <dgm:pt modelId="{AD79EB86-D822-47FE-A72E-6B50C70C710B}">
      <dgm:prSet/>
      <dgm:spPr/>
      <dgm:t>
        <a:bodyPr/>
        <a:lstStyle/>
        <a:p>
          <a:r>
            <a:rPr lang="en-US"/>
            <a:t>Waves and the Properties of Light</a:t>
          </a:r>
        </a:p>
      </dgm:t>
    </dgm:pt>
    <dgm:pt modelId="{FF143259-F86F-4944-BC0E-DB10426C4D30}" type="parTrans" cxnId="{3122FEC3-0C28-496C-99B9-832DE31DFD86}">
      <dgm:prSet/>
      <dgm:spPr/>
      <dgm:t>
        <a:bodyPr/>
        <a:lstStyle/>
        <a:p>
          <a:endParaRPr lang="en-US"/>
        </a:p>
      </dgm:t>
    </dgm:pt>
    <dgm:pt modelId="{A02A7986-F399-424C-81FD-CC51CCC0F558}" type="sibTrans" cxnId="{3122FEC3-0C28-496C-99B9-832DE31DFD86}">
      <dgm:prSet/>
      <dgm:spPr/>
      <dgm:t>
        <a:bodyPr/>
        <a:lstStyle/>
        <a:p>
          <a:endParaRPr lang="en-US"/>
        </a:p>
      </dgm:t>
    </dgm:pt>
    <dgm:pt modelId="{713625B6-6C62-419D-B24D-B46C712B4EDF}">
      <dgm:prSet/>
      <dgm:spPr/>
      <dgm:t>
        <a:bodyPr/>
        <a:lstStyle/>
        <a:p>
          <a:r>
            <a:rPr lang="en-US"/>
            <a:t>Organisms Structure and Function</a:t>
          </a:r>
        </a:p>
      </dgm:t>
    </dgm:pt>
    <dgm:pt modelId="{8D6E9A1F-BD9C-46B7-A400-1F5A0478EFE4}" type="parTrans" cxnId="{7E5B4318-3E39-4DF3-8E59-3A82E3CE6465}">
      <dgm:prSet/>
      <dgm:spPr/>
      <dgm:t>
        <a:bodyPr/>
        <a:lstStyle/>
        <a:p>
          <a:endParaRPr lang="en-US"/>
        </a:p>
      </dgm:t>
    </dgm:pt>
    <dgm:pt modelId="{87D16CA6-BB56-49EB-825F-A98CA53CA36C}" type="sibTrans" cxnId="{7E5B4318-3E39-4DF3-8E59-3A82E3CE6465}">
      <dgm:prSet/>
      <dgm:spPr/>
      <dgm:t>
        <a:bodyPr/>
        <a:lstStyle/>
        <a:p>
          <a:endParaRPr lang="en-US"/>
        </a:p>
      </dgm:t>
    </dgm:pt>
    <dgm:pt modelId="{3FD0792C-232E-4C39-8C7D-E65DB7137E6B}">
      <dgm:prSet/>
      <dgm:spPr/>
      <dgm:t>
        <a:bodyPr/>
        <a:lstStyle/>
        <a:p>
          <a:r>
            <a:rPr lang="en-US"/>
            <a:t>Earth: Past, Present, and Future</a:t>
          </a:r>
        </a:p>
      </dgm:t>
    </dgm:pt>
    <dgm:pt modelId="{6205AF56-A37F-4EEE-82E3-71D42535CCF4}" type="parTrans" cxnId="{063E69DE-1F3A-455D-97F1-3A2709A2C5AF}">
      <dgm:prSet/>
      <dgm:spPr/>
      <dgm:t>
        <a:bodyPr/>
        <a:lstStyle/>
        <a:p>
          <a:endParaRPr lang="en-US"/>
        </a:p>
      </dgm:t>
    </dgm:pt>
    <dgm:pt modelId="{182029C1-37E9-4EA7-8263-FFA2BC9313A8}" type="sibTrans" cxnId="{063E69DE-1F3A-455D-97F1-3A2709A2C5AF}">
      <dgm:prSet/>
      <dgm:spPr/>
      <dgm:t>
        <a:bodyPr/>
        <a:lstStyle/>
        <a:p>
          <a:endParaRPr lang="en-US"/>
        </a:p>
      </dgm:t>
    </dgm:pt>
    <dgm:pt modelId="{CC06480E-8BAC-47AD-8275-94EADC1F8550}" type="pres">
      <dgm:prSet presAssocID="{001CF23F-35A8-42FC-8F01-360CAA13E72E}" presName="root" presStyleCnt="0">
        <dgm:presLayoutVars>
          <dgm:dir/>
          <dgm:resizeHandles val="exact"/>
        </dgm:presLayoutVars>
      </dgm:prSet>
      <dgm:spPr/>
    </dgm:pt>
    <dgm:pt modelId="{FDE03E6C-3B9E-4F44-A713-8A8A30818650}" type="pres">
      <dgm:prSet presAssocID="{4684C2BA-88E0-489D-A8FF-EF4AE46AD66E}" presName="compNode" presStyleCnt="0"/>
      <dgm:spPr/>
    </dgm:pt>
    <dgm:pt modelId="{B7A5F979-1DE3-4B93-AB75-13EB39C8F68A}" type="pres">
      <dgm:prSet presAssocID="{4684C2BA-88E0-489D-A8FF-EF4AE46AD66E}" presName="bgRect" presStyleLbl="bgShp" presStyleIdx="0" presStyleCnt="4"/>
      <dgm:spPr/>
    </dgm:pt>
    <dgm:pt modelId="{9DBD00DC-4C29-48A6-A561-611E44A1210E}" type="pres">
      <dgm:prSet presAssocID="{4684C2BA-88E0-489D-A8FF-EF4AE46AD66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gh Voltage"/>
        </a:ext>
      </dgm:extLst>
    </dgm:pt>
    <dgm:pt modelId="{691BED84-9E28-4AA5-A4A4-E80328A90252}" type="pres">
      <dgm:prSet presAssocID="{4684C2BA-88E0-489D-A8FF-EF4AE46AD66E}" presName="spaceRect" presStyleCnt="0"/>
      <dgm:spPr/>
    </dgm:pt>
    <dgm:pt modelId="{4306CCCD-A141-4745-AC5F-9ED7E47687A9}" type="pres">
      <dgm:prSet presAssocID="{4684C2BA-88E0-489D-A8FF-EF4AE46AD66E}" presName="parTx" presStyleLbl="revTx" presStyleIdx="0" presStyleCnt="4">
        <dgm:presLayoutVars>
          <dgm:chMax val="0"/>
          <dgm:chPref val="0"/>
        </dgm:presLayoutVars>
      </dgm:prSet>
      <dgm:spPr/>
    </dgm:pt>
    <dgm:pt modelId="{2055A273-CF30-4D99-AA92-C881787AB5E6}" type="pres">
      <dgm:prSet presAssocID="{F7E510DC-1674-4BB0-A339-9F6910F93DA4}" presName="sibTrans" presStyleCnt="0"/>
      <dgm:spPr/>
    </dgm:pt>
    <dgm:pt modelId="{3F80F17D-6D29-4EF0-A182-68C7B115A306}" type="pres">
      <dgm:prSet presAssocID="{AD79EB86-D822-47FE-A72E-6B50C70C710B}" presName="compNode" presStyleCnt="0"/>
      <dgm:spPr/>
    </dgm:pt>
    <dgm:pt modelId="{77BB3B57-735C-4508-A8EC-FA3A85E6F21D}" type="pres">
      <dgm:prSet presAssocID="{AD79EB86-D822-47FE-A72E-6B50C70C710B}" presName="bgRect" presStyleLbl="bgShp" presStyleIdx="1" presStyleCnt="4"/>
      <dgm:spPr/>
    </dgm:pt>
    <dgm:pt modelId="{6AC958E7-F56B-45E5-A042-78A4D2637943}" type="pres">
      <dgm:prSet presAssocID="{AD79EB86-D822-47FE-A72E-6B50C70C710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ve"/>
        </a:ext>
      </dgm:extLst>
    </dgm:pt>
    <dgm:pt modelId="{0B6A0E66-770F-4332-9BBE-9673B318CA6E}" type="pres">
      <dgm:prSet presAssocID="{AD79EB86-D822-47FE-A72E-6B50C70C710B}" presName="spaceRect" presStyleCnt="0"/>
      <dgm:spPr/>
    </dgm:pt>
    <dgm:pt modelId="{0AC78CEA-EE95-4754-9762-2BD7C6B53600}" type="pres">
      <dgm:prSet presAssocID="{AD79EB86-D822-47FE-A72E-6B50C70C710B}" presName="parTx" presStyleLbl="revTx" presStyleIdx="1" presStyleCnt="4">
        <dgm:presLayoutVars>
          <dgm:chMax val="0"/>
          <dgm:chPref val="0"/>
        </dgm:presLayoutVars>
      </dgm:prSet>
      <dgm:spPr/>
    </dgm:pt>
    <dgm:pt modelId="{E725EA00-9468-4E1F-AEE3-BEEC8B0683CC}" type="pres">
      <dgm:prSet presAssocID="{A02A7986-F399-424C-81FD-CC51CCC0F558}" presName="sibTrans" presStyleCnt="0"/>
      <dgm:spPr/>
    </dgm:pt>
    <dgm:pt modelId="{C3961A47-8628-4D38-9B9F-77CC5506BF73}" type="pres">
      <dgm:prSet presAssocID="{713625B6-6C62-419D-B24D-B46C712B4EDF}" presName="compNode" presStyleCnt="0"/>
      <dgm:spPr/>
    </dgm:pt>
    <dgm:pt modelId="{64EE0DA0-64FA-4E67-AC81-425B97B9A1B2}" type="pres">
      <dgm:prSet presAssocID="{713625B6-6C62-419D-B24D-B46C712B4EDF}" presName="bgRect" presStyleLbl="bgShp" presStyleIdx="2" presStyleCnt="4"/>
      <dgm:spPr/>
    </dgm:pt>
    <dgm:pt modelId="{B8EA6137-EA17-4CCA-BEF1-66B1314D92ED}" type="pres">
      <dgm:prSet presAssocID="{713625B6-6C62-419D-B24D-B46C712B4ED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croscope"/>
        </a:ext>
      </dgm:extLst>
    </dgm:pt>
    <dgm:pt modelId="{A4A5A95D-547A-4582-951B-B4A9A0E7B671}" type="pres">
      <dgm:prSet presAssocID="{713625B6-6C62-419D-B24D-B46C712B4EDF}" presName="spaceRect" presStyleCnt="0"/>
      <dgm:spPr/>
    </dgm:pt>
    <dgm:pt modelId="{F7BC5196-AE01-4117-BEC2-0B1A5F74BEFD}" type="pres">
      <dgm:prSet presAssocID="{713625B6-6C62-419D-B24D-B46C712B4EDF}" presName="parTx" presStyleLbl="revTx" presStyleIdx="2" presStyleCnt="4">
        <dgm:presLayoutVars>
          <dgm:chMax val="0"/>
          <dgm:chPref val="0"/>
        </dgm:presLayoutVars>
      </dgm:prSet>
      <dgm:spPr/>
    </dgm:pt>
    <dgm:pt modelId="{4C84BA56-8D37-4202-A696-FCBC4D32E296}" type="pres">
      <dgm:prSet presAssocID="{87D16CA6-BB56-49EB-825F-A98CA53CA36C}" presName="sibTrans" presStyleCnt="0"/>
      <dgm:spPr/>
    </dgm:pt>
    <dgm:pt modelId="{919F1FD2-C8C1-4407-88DB-C427BE335F27}" type="pres">
      <dgm:prSet presAssocID="{3FD0792C-232E-4C39-8C7D-E65DB7137E6B}" presName="compNode" presStyleCnt="0"/>
      <dgm:spPr/>
    </dgm:pt>
    <dgm:pt modelId="{E7A36438-E601-4B41-B947-CB17A1B98377}" type="pres">
      <dgm:prSet presAssocID="{3FD0792C-232E-4C39-8C7D-E65DB7137E6B}" presName="bgRect" presStyleLbl="bgShp" presStyleIdx="3" presStyleCnt="4"/>
      <dgm:spPr/>
    </dgm:pt>
    <dgm:pt modelId="{6ECF8C6E-B2B8-48D2-8481-A44DC503ADE0}" type="pres">
      <dgm:prSet presAssocID="{3FD0792C-232E-4C39-8C7D-E65DB7137E6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arth Globe Americas"/>
        </a:ext>
      </dgm:extLst>
    </dgm:pt>
    <dgm:pt modelId="{B18B083C-A260-430A-9A38-538C5214CB15}" type="pres">
      <dgm:prSet presAssocID="{3FD0792C-232E-4C39-8C7D-E65DB7137E6B}" presName="spaceRect" presStyleCnt="0"/>
      <dgm:spPr/>
    </dgm:pt>
    <dgm:pt modelId="{A062EE14-B4B6-4774-95F1-D820CAC2D4CE}" type="pres">
      <dgm:prSet presAssocID="{3FD0792C-232E-4C39-8C7D-E65DB7137E6B}" presName="parTx" presStyleLbl="revTx" presStyleIdx="3" presStyleCnt="4">
        <dgm:presLayoutVars>
          <dgm:chMax val="0"/>
          <dgm:chPref val="0"/>
        </dgm:presLayoutVars>
      </dgm:prSet>
      <dgm:spPr/>
    </dgm:pt>
  </dgm:ptLst>
  <dgm:cxnLst>
    <dgm:cxn modelId="{7E5B4318-3E39-4DF3-8E59-3A82E3CE6465}" srcId="{001CF23F-35A8-42FC-8F01-360CAA13E72E}" destId="{713625B6-6C62-419D-B24D-B46C712B4EDF}" srcOrd="2" destOrd="0" parTransId="{8D6E9A1F-BD9C-46B7-A400-1F5A0478EFE4}" sibTransId="{87D16CA6-BB56-49EB-825F-A98CA53CA36C}"/>
    <dgm:cxn modelId="{2BC46154-4284-41E3-91A4-A53092EBBF64}" type="presOf" srcId="{AD79EB86-D822-47FE-A72E-6B50C70C710B}" destId="{0AC78CEA-EE95-4754-9762-2BD7C6B53600}" srcOrd="0" destOrd="0" presId="urn:microsoft.com/office/officeart/2018/2/layout/IconVerticalSolidList"/>
    <dgm:cxn modelId="{D0DA8B83-84EC-4D85-9B93-EA65C50C731B}" type="presOf" srcId="{4684C2BA-88E0-489D-A8FF-EF4AE46AD66E}" destId="{4306CCCD-A141-4745-AC5F-9ED7E47687A9}" srcOrd="0" destOrd="0" presId="urn:microsoft.com/office/officeart/2018/2/layout/IconVerticalSolidList"/>
    <dgm:cxn modelId="{6987C1B6-D57E-42E7-B030-9512A0377A78}" type="presOf" srcId="{3FD0792C-232E-4C39-8C7D-E65DB7137E6B}" destId="{A062EE14-B4B6-4774-95F1-D820CAC2D4CE}" srcOrd="0" destOrd="0" presId="urn:microsoft.com/office/officeart/2018/2/layout/IconVerticalSolidList"/>
    <dgm:cxn modelId="{8AEAA2BE-2283-49A3-8B68-8CFFC0A4AD9B}" type="presOf" srcId="{001CF23F-35A8-42FC-8F01-360CAA13E72E}" destId="{CC06480E-8BAC-47AD-8275-94EADC1F8550}" srcOrd="0" destOrd="0" presId="urn:microsoft.com/office/officeart/2018/2/layout/IconVerticalSolidList"/>
    <dgm:cxn modelId="{3122FEC3-0C28-496C-99B9-832DE31DFD86}" srcId="{001CF23F-35A8-42FC-8F01-360CAA13E72E}" destId="{AD79EB86-D822-47FE-A72E-6B50C70C710B}" srcOrd="1" destOrd="0" parTransId="{FF143259-F86F-4944-BC0E-DB10426C4D30}" sibTransId="{A02A7986-F399-424C-81FD-CC51CCC0F558}"/>
    <dgm:cxn modelId="{24E991CD-5948-47D6-915A-A751BDBD65F1}" type="presOf" srcId="{713625B6-6C62-419D-B24D-B46C712B4EDF}" destId="{F7BC5196-AE01-4117-BEC2-0B1A5F74BEFD}" srcOrd="0" destOrd="0" presId="urn:microsoft.com/office/officeart/2018/2/layout/IconVerticalSolidList"/>
    <dgm:cxn modelId="{063E69DE-1F3A-455D-97F1-3A2709A2C5AF}" srcId="{001CF23F-35A8-42FC-8F01-360CAA13E72E}" destId="{3FD0792C-232E-4C39-8C7D-E65DB7137E6B}" srcOrd="3" destOrd="0" parTransId="{6205AF56-A37F-4EEE-82E3-71D42535CCF4}" sibTransId="{182029C1-37E9-4EA7-8263-FFA2BC9313A8}"/>
    <dgm:cxn modelId="{691C7DDE-C8E8-4AA1-A4C9-C51CCA0CA2D4}" srcId="{001CF23F-35A8-42FC-8F01-360CAA13E72E}" destId="{4684C2BA-88E0-489D-A8FF-EF4AE46AD66E}" srcOrd="0" destOrd="0" parTransId="{4C8568EC-255E-454B-93DB-2AE1B3CFB648}" sibTransId="{F7E510DC-1674-4BB0-A339-9F6910F93DA4}"/>
    <dgm:cxn modelId="{0C9A80F5-17DF-4E9C-9975-040F6B8C8856}" type="presParOf" srcId="{CC06480E-8BAC-47AD-8275-94EADC1F8550}" destId="{FDE03E6C-3B9E-4F44-A713-8A8A30818650}" srcOrd="0" destOrd="0" presId="urn:microsoft.com/office/officeart/2018/2/layout/IconVerticalSolidList"/>
    <dgm:cxn modelId="{A6113B11-76F5-4FBE-9691-58D719264420}" type="presParOf" srcId="{FDE03E6C-3B9E-4F44-A713-8A8A30818650}" destId="{B7A5F979-1DE3-4B93-AB75-13EB39C8F68A}" srcOrd="0" destOrd="0" presId="urn:microsoft.com/office/officeart/2018/2/layout/IconVerticalSolidList"/>
    <dgm:cxn modelId="{AE772C41-51C1-4024-9FD5-0B2613A97241}" type="presParOf" srcId="{FDE03E6C-3B9E-4F44-A713-8A8A30818650}" destId="{9DBD00DC-4C29-48A6-A561-611E44A1210E}" srcOrd="1" destOrd="0" presId="urn:microsoft.com/office/officeart/2018/2/layout/IconVerticalSolidList"/>
    <dgm:cxn modelId="{0C7DCF33-7C33-4E95-8147-516647A403D0}" type="presParOf" srcId="{FDE03E6C-3B9E-4F44-A713-8A8A30818650}" destId="{691BED84-9E28-4AA5-A4A4-E80328A90252}" srcOrd="2" destOrd="0" presId="urn:microsoft.com/office/officeart/2018/2/layout/IconVerticalSolidList"/>
    <dgm:cxn modelId="{F5377363-2705-4982-B830-E47B1246DFCE}" type="presParOf" srcId="{FDE03E6C-3B9E-4F44-A713-8A8A30818650}" destId="{4306CCCD-A141-4745-AC5F-9ED7E47687A9}" srcOrd="3" destOrd="0" presId="urn:microsoft.com/office/officeart/2018/2/layout/IconVerticalSolidList"/>
    <dgm:cxn modelId="{4B952AE1-70E4-4F36-A09D-17365175F55E}" type="presParOf" srcId="{CC06480E-8BAC-47AD-8275-94EADC1F8550}" destId="{2055A273-CF30-4D99-AA92-C881787AB5E6}" srcOrd="1" destOrd="0" presId="urn:microsoft.com/office/officeart/2018/2/layout/IconVerticalSolidList"/>
    <dgm:cxn modelId="{DC416B9F-24D6-4198-8692-871715D0896A}" type="presParOf" srcId="{CC06480E-8BAC-47AD-8275-94EADC1F8550}" destId="{3F80F17D-6D29-4EF0-A182-68C7B115A306}" srcOrd="2" destOrd="0" presId="urn:microsoft.com/office/officeart/2018/2/layout/IconVerticalSolidList"/>
    <dgm:cxn modelId="{DDB15F98-3ACC-49AF-A1E5-110F188641A8}" type="presParOf" srcId="{3F80F17D-6D29-4EF0-A182-68C7B115A306}" destId="{77BB3B57-735C-4508-A8EC-FA3A85E6F21D}" srcOrd="0" destOrd="0" presId="urn:microsoft.com/office/officeart/2018/2/layout/IconVerticalSolidList"/>
    <dgm:cxn modelId="{9D0DDB32-46A8-4648-8713-1F0529B327D8}" type="presParOf" srcId="{3F80F17D-6D29-4EF0-A182-68C7B115A306}" destId="{6AC958E7-F56B-45E5-A042-78A4D2637943}" srcOrd="1" destOrd="0" presId="urn:microsoft.com/office/officeart/2018/2/layout/IconVerticalSolidList"/>
    <dgm:cxn modelId="{E8C843FC-579D-4A4A-8F0C-8A0BD18A2E03}" type="presParOf" srcId="{3F80F17D-6D29-4EF0-A182-68C7B115A306}" destId="{0B6A0E66-770F-4332-9BBE-9673B318CA6E}" srcOrd="2" destOrd="0" presId="urn:microsoft.com/office/officeart/2018/2/layout/IconVerticalSolidList"/>
    <dgm:cxn modelId="{D0962747-AF3C-4D81-AEB8-B954217CD833}" type="presParOf" srcId="{3F80F17D-6D29-4EF0-A182-68C7B115A306}" destId="{0AC78CEA-EE95-4754-9762-2BD7C6B53600}" srcOrd="3" destOrd="0" presId="urn:microsoft.com/office/officeart/2018/2/layout/IconVerticalSolidList"/>
    <dgm:cxn modelId="{1CE4C158-82ED-4B7C-801F-B44A4B1D57EC}" type="presParOf" srcId="{CC06480E-8BAC-47AD-8275-94EADC1F8550}" destId="{E725EA00-9468-4E1F-AEE3-BEEC8B0683CC}" srcOrd="3" destOrd="0" presId="urn:microsoft.com/office/officeart/2018/2/layout/IconVerticalSolidList"/>
    <dgm:cxn modelId="{D80AE58C-48E7-4411-89AA-20BFE70CF8C0}" type="presParOf" srcId="{CC06480E-8BAC-47AD-8275-94EADC1F8550}" destId="{C3961A47-8628-4D38-9B9F-77CC5506BF73}" srcOrd="4" destOrd="0" presId="urn:microsoft.com/office/officeart/2018/2/layout/IconVerticalSolidList"/>
    <dgm:cxn modelId="{92D8D863-BE36-45A4-BF7D-5198555CD997}" type="presParOf" srcId="{C3961A47-8628-4D38-9B9F-77CC5506BF73}" destId="{64EE0DA0-64FA-4E67-AC81-425B97B9A1B2}" srcOrd="0" destOrd="0" presId="urn:microsoft.com/office/officeart/2018/2/layout/IconVerticalSolidList"/>
    <dgm:cxn modelId="{C0D66A60-2DEE-4119-BF0D-3F1AA3EC8107}" type="presParOf" srcId="{C3961A47-8628-4D38-9B9F-77CC5506BF73}" destId="{B8EA6137-EA17-4CCA-BEF1-66B1314D92ED}" srcOrd="1" destOrd="0" presId="urn:microsoft.com/office/officeart/2018/2/layout/IconVerticalSolidList"/>
    <dgm:cxn modelId="{90CC99A1-6020-4734-A3C7-7310F9ADB818}" type="presParOf" srcId="{C3961A47-8628-4D38-9B9F-77CC5506BF73}" destId="{A4A5A95D-547A-4582-951B-B4A9A0E7B671}" srcOrd="2" destOrd="0" presId="urn:microsoft.com/office/officeart/2018/2/layout/IconVerticalSolidList"/>
    <dgm:cxn modelId="{C23B2249-245A-4EC9-8685-B2D0E01B064D}" type="presParOf" srcId="{C3961A47-8628-4D38-9B9F-77CC5506BF73}" destId="{F7BC5196-AE01-4117-BEC2-0B1A5F74BEFD}" srcOrd="3" destOrd="0" presId="urn:microsoft.com/office/officeart/2018/2/layout/IconVerticalSolidList"/>
    <dgm:cxn modelId="{B8266223-8FBC-49B2-9491-2F1B2D46FE99}" type="presParOf" srcId="{CC06480E-8BAC-47AD-8275-94EADC1F8550}" destId="{4C84BA56-8D37-4202-A696-FCBC4D32E296}" srcOrd="5" destOrd="0" presId="urn:microsoft.com/office/officeart/2018/2/layout/IconVerticalSolidList"/>
    <dgm:cxn modelId="{136EA12A-1046-4EB0-8FA8-56EF00458F0E}" type="presParOf" srcId="{CC06480E-8BAC-47AD-8275-94EADC1F8550}" destId="{919F1FD2-C8C1-4407-88DB-C427BE335F27}" srcOrd="6" destOrd="0" presId="urn:microsoft.com/office/officeart/2018/2/layout/IconVerticalSolidList"/>
    <dgm:cxn modelId="{B83338C5-CE31-4948-96ED-A05AA5A46795}" type="presParOf" srcId="{919F1FD2-C8C1-4407-88DB-C427BE335F27}" destId="{E7A36438-E601-4B41-B947-CB17A1B98377}" srcOrd="0" destOrd="0" presId="urn:microsoft.com/office/officeart/2018/2/layout/IconVerticalSolidList"/>
    <dgm:cxn modelId="{937E4238-5329-4F1D-BCC2-2A715548B861}" type="presParOf" srcId="{919F1FD2-C8C1-4407-88DB-C427BE335F27}" destId="{6ECF8C6E-B2B8-48D2-8481-A44DC503ADE0}" srcOrd="1" destOrd="0" presId="urn:microsoft.com/office/officeart/2018/2/layout/IconVerticalSolidList"/>
    <dgm:cxn modelId="{5D49B8E5-38A1-4BE3-A0A9-6687F270AA54}" type="presParOf" srcId="{919F1FD2-C8C1-4407-88DB-C427BE335F27}" destId="{B18B083C-A260-430A-9A38-538C5214CB15}" srcOrd="2" destOrd="0" presId="urn:microsoft.com/office/officeart/2018/2/layout/IconVerticalSolidList"/>
    <dgm:cxn modelId="{B0F55006-5C87-43C2-907A-BF79ECBCDA0A}" type="presParOf" srcId="{919F1FD2-C8C1-4407-88DB-C427BE335F27}" destId="{A062EE14-B4B6-4774-95F1-D820CAC2D4C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C5B9DC-52E1-497B-B4C9-7D79B09C3D5E}"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E710D24B-02D8-4C70-B97D-ED3FA66371BE}">
      <dgm:prSet/>
      <dgm:spPr/>
      <dgm:t>
        <a:bodyPr/>
        <a:lstStyle/>
        <a:p>
          <a:r>
            <a:rPr lang="en-US"/>
            <a:t>Earth’s Water and Interconnected Systems</a:t>
          </a:r>
        </a:p>
      </dgm:t>
    </dgm:pt>
    <dgm:pt modelId="{5C100895-2B8D-44B9-8C30-C0978BD20D94}" type="parTrans" cxnId="{614A099A-2C3E-4E62-8AE2-5EB460B8364E}">
      <dgm:prSet/>
      <dgm:spPr/>
      <dgm:t>
        <a:bodyPr/>
        <a:lstStyle/>
        <a:p>
          <a:endParaRPr lang="en-US"/>
        </a:p>
      </dgm:t>
    </dgm:pt>
    <dgm:pt modelId="{A0CD26F3-7C9A-4164-BB89-B581744D9811}" type="sibTrans" cxnId="{614A099A-2C3E-4E62-8AE2-5EB460B8364E}">
      <dgm:prSet/>
      <dgm:spPr/>
      <dgm:t>
        <a:bodyPr/>
        <a:lstStyle/>
        <a:p>
          <a:endParaRPr lang="en-US"/>
        </a:p>
      </dgm:t>
    </dgm:pt>
    <dgm:pt modelId="{148DFE04-D345-499C-AF72-4371E4EC5CA7}">
      <dgm:prSet/>
      <dgm:spPr/>
      <dgm:t>
        <a:bodyPr/>
        <a:lstStyle/>
        <a:p>
          <a:r>
            <a:rPr lang="en-US"/>
            <a:t>Patterns in The Universe</a:t>
          </a:r>
        </a:p>
      </dgm:t>
    </dgm:pt>
    <dgm:pt modelId="{A5885C1F-A4D3-410F-9D2C-F28E898FC685}" type="parTrans" cxnId="{A7572E88-50BE-47BC-A6B7-56596CC94199}">
      <dgm:prSet/>
      <dgm:spPr/>
      <dgm:t>
        <a:bodyPr/>
        <a:lstStyle/>
        <a:p>
          <a:endParaRPr lang="en-US"/>
        </a:p>
      </dgm:t>
    </dgm:pt>
    <dgm:pt modelId="{42E749B3-6CEA-46EF-96D3-B6DE4C15D6FC}" type="sibTrans" cxnId="{A7572E88-50BE-47BC-A6B7-56596CC94199}">
      <dgm:prSet/>
      <dgm:spPr/>
      <dgm:t>
        <a:bodyPr/>
        <a:lstStyle/>
        <a:p>
          <a:endParaRPr lang="en-US"/>
        </a:p>
      </dgm:t>
    </dgm:pt>
    <dgm:pt modelId="{3E5D54C4-827F-49D0-8A1D-42A2A1125FB1}">
      <dgm:prSet/>
      <dgm:spPr/>
      <dgm:t>
        <a:bodyPr/>
        <a:lstStyle/>
        <a:p>
          <a:r>
            <a:rPr lang="en-US"/>
            <a:t>Ecosystems: Flow of Matter and Energy</a:t>
          </a:r>
        </a:p>
      </dgm:t>
    </dgm:pt>
    <dgm:pt modelId="{DBDA5776-8B88-48C6-B95D-FE143D281D8C}" type="parTrans" cxnId="{7B33CF16-48DC-4942-92DF-9AE201F1F462}">
      <dgm:prSet/>
      <dgm:spPr/>
      <dgm:t>
        <a:bodyPr/>
        <a:lstStyle/>
        <a:p>
          <a:endParaRPr lang="en-US"/>
        </a:p>
      </dgm:t>
    </dgm:pt>
    <dgm:pt modelId="{E053312A-4D08-4CEE-ABCF-0B559EB3BDAD}" type="sibTrans" cxnId="{7B33CF16-48DC-4942-92DF-9AE201F1F462}">
      <dgm:prSet/>
      <dgm:spPr/>
      <dgm:t>
        <a:bodyPr/>
        <a:lstStyle/>
        <a:p>
          <a:endParaRPr lang="en-US"/>
        </a:p>
      </dgm:t>
    </dgm:pt>
    <dgm:pt modelId="{0FC826BE-C67D-4B6F-BAD2-749DB1C2CE7E}">
      <dgm:prSet/>
      <dgm:spPr/>
      <dgm:t>
        <a:bodyPr/>
        <a:lstStyle/>
        <a:p>
          <a:r>
            <a:rPr lang="en-US"/>
            <a:t>Matter: Properties and Reactions</a:t>
          </a:r>
        </a:p>
      </dgm:t>
    </dgm:pt>
    <dgm:pt modelId="{4F5FB824-03EC-4668-9270-A5D9DBD733AF}" type="parTrans" cxnId="{4277D973-8BEE-403A-9774-56B050398EF6}">
      <dgm:prSet/>
      <dgm:spPr/>
      <dgm:t>
        <a:bodyPr/>
        <a:lstStyle/>
        <a:p>
          <a:endParaRPr lang="en-US"/>
        </a:p>
      </dgm:t>
    </dgm:pt>
    <dgm:pt modelId="{AFD6009F-D244-47F8-ACBC-CEC6AE11BC5A}" type="sibTrans" cxnId="{4277D973-8BEE-403A-9774-56B050398EF6}">
      <dgm:prSet/>
      <dgm:spPr/>
      <dgm:t>
        <a:bodyPr/>
        <a:lstStyle/>
        <a:p>
          <a:endParaRPr lang="en-US"/>
        </a:p>
      </dgm:t>
    </dgm:pt>
    <dgm:pt modelId="{2F00E9D4-ABE3-4293-BFB1-FD07067257F7}" type="pres">
      <dgm:prSet presAssocID="{9CC5B9DC-52E1-497B-B4C9-7D79B09C3D5E}" presName="root" presStyleCnt="0">
        <dgm:presLayoutVars>
          <dgm:dir/>
          <dgm:resizeHandles val="exact"/>
        </dgm:presLayoutVars>
      </dgm:prSet>
      <dgm:spPr/>
    </dgm:pt>
    <dgm:pt modelId="{60838488-73A7-4C94-A8EC-6A25095CC925}" type="pres">
      <dgm:prSet presAssocID="{E710D24B-02D8-4C70-B97D-ED3FA66371BE}" presName="compNode" presStyleCnt="0"/>
      <dgm:spPr/>
    </dgm:pt>
    <dgm:pt modelId="{38451501-5BC5-462B-B287-69165E2E298B}" type="pres">
      <dgm:prSet presAssocID="{E710D24B-02D8-4C70-B97D-ED3FA66371BE}" presName="bgRect" presStyleLbl="bgShp" presStyleIdx="0" presStyleCnt="4"/>
      <dgm:spPr/>
    </dgm:pt>
    <dgm:pt modelId="{FBD3A8E1-5A8E-43DF-A802-2085DB607E22}" type="pres">
      <dgm:prSet presAssocID="{E710D24B-02D8-4C70-B97D-ED3FA66371B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th Globe Americas"/>
        </a:ext>
      </dgm:extLst>
    </dgm:pt>
    <dgm:pt modelId="{30420147-8EA3-4BD0-AC1A-1A080F195F2C}" type="pres">
      <dgm:prSet presAssocID="{E710D24B-02D8-4C70-B97D-ED3FA66371BE}" presName="spaceRect" presStyleCnt="0"/>
      <dgm:spPr/>
    </dgm:pt>
    <dgm:pt modelId="{5EDFA2E8-554C-47BB-AEDE-C65062108D8F}" type="pres">
      <dgm:prSet presAssocID="{E710D24B-02D8-4C70-B97D-ED3FA66371BE}" presName="parTx" presStyleLbl="revTx" presStyleIdx="0" presStyleCnt="4">
        <dgm:presLayoutVars>
          <dgm:chMax val="0"/>
          <dgm:chPref val="0"/>
        </dgm:presLayoutVars>
      </dgm:prSet>
      <dgm:spPr/>
    </dgm:pt>
    <dgm:pt modelId="{A86099B2-4A8A-43D6-AD2B-115677D7E5DB}" type="pres">
      <dgm:prSet presAssocID="{A0CD26F3-7C9A-4164-BB89-B581744D9811}" presName="sibTrans" presStyleCnt="0"/>
      <dgm:spPr/>
    </dgm:pt>
    <dgm:pt modelId="{0189E720-ED85-4AD3-B08C-12746DFB0E69}" type="pres">
      <dgm:prSet presAssocID="{148DFE04-D345-499C-AF72-4371E4EC5CA7}" presName="compNode" presStyleCnt="0"/>
      <dgm:spPr/>
    </dgm:pt>
    <dgm:pt modelId="{91868121-7DB0-45CF-B16B-45446148F325}" type="pres">
      <dgm:prSet presAssocID="{148DFE04-D345-499C-AF72-4371E4EC5CA7}" presName="bgRect" presStyleLbl="bgShp" presStyleIdx="1" presStyleCnt="4"/>
      <dgm:spPr/>
    </dgm:pt>
    <dgm:pt modelId="{E1619E45-C0CA-4D70-A90A-E26E852C17E0}" type="pres">
      <dgm:prSet presAssocID="{148DFE04-D345-499C-AF72-4371E4EC5CA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olar system"/>
        </a:ext>
      </dgm:extLst>
    </dgm:pt>
    <dgm:pt modelId="{9659D3EF-1AB4-4AE6-91EE-D7D510489E04}" type="pres">
      <dgm:prSet presAssocID="{148DFE04-D345-499C-AF72-4371E4EC5CA7}" presName="spaceRect" presStyleCnt="0"/>
      <dgm:spPr/>
    </dgm:pt>
    <dgm:pt modelId="{E4CC4C7E-4D62-45F2-A279-C54CCF7B0FA0}" type="pres">
      <dgm:prSet presAssocID="{148DFE04-D345-499C-AF72-4371E4EC5CA7}" presName="parTx" presStyleLbl="revTx" presStyleIdx="1" presStyleCnt="4">
        <dgm:presLayoutVars>
          <dgm:chMax val="0"/>
          <dgm:chPref val="0"/>
        </dgm:presLayoutVars>
      </dgm:prSet>
      <dgm:spPr/>
    </dgm:pt>
    <dgm:pt modelId="{78381A73-BA99-47B3-B74E-5FAD0F395331}" type="pres">
      <dgm:prSet presAssocID="{42E749B3-6CEA-46EF-96D3-B6DE4C15D6FC}" presName="sibTrans" presStyleCnt="0"/>
      <dgm:spPr/>
    </dgm:pt>
    <dgm:pt modelId="{CB982797-22CA-4431-9A20-4C20CEDE843D}" type="pres">
      <dgm:prSet presAssocID="{3E5D54C4-827F-49D0-8A1D-42A2A1125FB1}" presName="compNode" presStyleCnt="0"/>
      <dgm:spPr/>
    </dgm:pt>
    <dgm:pt modelId="{897CDA8A-AF33-4289-9103-3D642CCE80FC}" type="pres">
      <dgm:prSet presAssocID="{3E5D54C4-827F-49D0-8A1D-42A2A1125FB1}" presName="bgRect" presStyleLbl="bgShp" presStyleIdx="2" presStyleCnt="4"/>
      <dgm:spPr/>
    </dgm:pt>
    <dgm:pt modelId="{A6BB866F-D814-4835-92E6-0D1DC7CF056F}" type="pres">
      <dgm:prSet presAssocID="{3E5D54C4-827F-49D0-8A1D-42A2A1125FB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stainability"/>
        </a:ext>
      </dgm:extLst>
    </dgm:pt>
    <dgm:pt modelId="{C4486A6A-45F9-42BA-80D2-FAE9BA31CDAF}" type="pres">
      <dgm:prSet presAssocID="{3E5D54C4-827F-49D0-8A1D-42A2A1125FB1}" presName="spaceRect" presStyleCnt="0"/>
      <dgm:spPr/>
    </dgm:pt>
    <dgm:pt modelId="{4A257990-22ED-4F6B-9EFF-8F727DBCA8EB}" type="pres">
      <dgm:prSet presAssocID="{3E5D54C4-827F-49D0-8A1D-42A2A1125FB1}" presName="parTx" presStyleLbl="revTx" presStyleIdx="2" presStyleCnt="4">
        <dgm:presLayoutVars>
          <dgm:chMax val="0"/>
          <dgm:chPref val="0"/>
        </dgm:presLayoutVars>
      </dgm:prSet>
      <dgm:spPr/>
    </dgm:pt>
    <dgm:pt modelId="{78716E27-3D82-449B-99E0-96CA09F435AE}" type="pres">
      <dgm:prSet presAssocID="{E053312A-4D08-4CEE-ABCF-0B559EB3BDAD}" presName="sibTrans" presStyleCnt="0"/>
      <dgm:spPr/>
    </dgm:pt>
    <dgm:pt modelId="{8AAE6772-AE38-470B-A3B3-F7BE4BD3A4ED}" type="pres">
      <dgm:prSet presAssocID="{0FC826BE-C67D-4B6F-BAD2-749DB1C2CE7E}" presName="compNode" presStyleCnt="0"/>
      <dgm:spPr/>
    </dgm:pt>
    <dgm:pt modelId="{CBDDA4F7-925E-452D-8890-CBBFF59DA6F0}" type="pres">
      <dgm:prSet presAssocID="{0FC826BE-C67D-4B6F-BAD2-749DB1C2CE7E}" presName="bgRect" presStyleLbl="bgShp" presStyleIdx="3" presStyleCnt="4"/>
      <dgm:spPr/>
    </dgm:pt>
    <dgm:pt modelId="{7BC14BF8-649D-4293-B97C-62BC18921DD3}" type="pres">
      <dgm:prSet presAssocID="{0FC826BE-C67D-4B6F-BAD2-749DB1C2CE7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lask"/>
        </a:ext>
      </dgm:extLst>
    </dgm:pt>
    <dgm:pt modelId="{5B819820-91AB-4AA2-A01F-39306BEC4021}" type="pres">
      <dgm:prSet presAssocID="{0FC826BE-C67D-4B6F-BAD2-749DB1C2CE7E}" presName="spaceRect" presStyleCnt="0"/>
      <dgm:spPr/>
    </dgm:pt>
    <dgm:pt modelId="{BA819AFF-607E-4B9C-8ACA-F266ADD557FE}" type="pres">
      <dgm:prSet presAssocID="{0FC826BE-C67D-4B6F-BAD2-749DB1C2CE7E}" presName="parTx" presStyleLbl="revTx" presStyleIdx="3" presStyleCnt="4">
        <dgm:presLayoutVars>
          <dgm:chMax val="0"/>
          <dgm:chPref val="0"/>
        </dgm:presLayoutVars>
      </dgm:prSet>
      <dgm:spPr/>
    </dgm:pt>
  </dgm:ptLst>
  <dgm:cxnLst>
    <dgm:cxn modelId="{7B33CF16-48DC-4942-92DF-9AE201F1F462}" srcId="{9CC5B9DC-52E1-497B-B4C9-7D79B09C3D5E}" destId="{3E5D54C4-827F-49D0-8A1D-42A2A1125FB1}" srcOrd="2" destOrd="0" parTransId="{DBDA5776-8B88-48C6-B95D-FE143D281D8C}" sibTransId="{E053312A-4D08-4CEE-ABCF-0B559EB3BDAD}"/>
    <dgm:cxn modelId="{74698B1B-0DC9-4270-BD06-A1316AEC82E1}" type="presOf" srcId="{0FC826BE-C67D-4B6F-BAD2-749DB1C2CE7E}" destId="{BA819AFF-607E-4B9C-8ACA-F266ADD557FE}" srcOrd="0" destOrd="0" presId="urn:microsoft.com/office/officeart/2018/2/layout/IconVerticalSolidList"/>
    <dgm:cxn modelId="{B9752D21-7B15-402D-8718-5EFA96D6B7F6}" type="presOf" srcId="{9CC5B9DC-52E1-497B-B4C9-7D79B09C3D5E}" destId="{2F00E9D4-ABE3-4293-BFB1-FD07067257F7}" srcOrd="0" destOrd="0" presId="urn:microsoft.com/office/officeart/2018/2/layout/IconVerticalSolidList"/>
    <dgm:cxn modelId="{4277D973-8BEE-403A-9774-56B050398EF6}" srcId="{9CC5B9DC-52E1-497B-B4C9-7D79B09C3D5E}" destId="{0FC826BE-C67D-4B6F-BAD2-749DB1C2CE7E}" srcOrd="3" destOrd="0" parTransId="{4F5FB824-03EC-4668-9270-A5D9DBD733AF}" sibTransId="{AFD6009F-D244-47F8-ACBC-CEC6AE11BC5A}"/>
    <dgm:cxn modelId="{9D1C5D54-9488-422C-8647-AF548A871ED2}" type="presOf" srcId="{3E5D54C4-827F-49D0-8A1D-42A2A1125FB1}" destId="{4A257990-22ED-4F6B-9EFF-8F727DBCA8EB}" srcOrd="0" destOrd="0" presId="urn:microsoft.com/office/officeart/2018/2/layout/IconVerticalSolidList"/>
    <dgm:cxn modelId="{7FC2087F-05BB-4154-B16A-3EB46A53210B}" type="presOf" srcId="{E710D24B-02D8-4C70-B97D-ED3FA66371BE}" destId="{5EDFA2E8-554C-47BB-AEDE-C65062108D8F}" srcOrd="0" destOrd="0" presId="urn:microsoft.com/office/officeart/2018/2/layout/IconVerticalSolidList"/>
    <dgm:cxn modelId="{A7572E88-50BE-47BC-A6B7-56596CC94199}" srcId="{9CC5B9DC-52E1-497B-B4C9-7D79B09C3D5E}" destId="{148DFE04-D345-499C-AF72-4371E4EC5CA7}" srcOrd="1" destOrd="0" parTransId="{A5885C1F-A4D3-410F-9D2C-F28E898FC685}" sibTransId="{42E749B3-6CEA-46EF-96D3-B6DE4C15D6FC}"/>
    <dgm:cxn modelId="{614A099A-2C3E-4E62-8AE2-5EB460B8364E}" srcId="{9CC5B9DC-52E1-497B-B4C9-7D79B09C3D5E}" destId="{E710D24B-02D8-4C70-B97D-ED3FA66371BE}" srcOrd="0" destOrd="0" parTransId="{5C100895-2B8D-44B9-8C30-C0978BD20D94}" sibTransId="{A0CD26F3-7C9A-4164-BB89-B581744D9811}"/>
    <dgm:cxn modelId="{5917C4ED-8A45-4C94-81BE-11C587311C9A}" type="presOf" srcId="{148DFE04-D345-499C-AF72-4371E4EC5CA7}" destId="{E4CC4C7E-4D62-45F2-A279-C54CCF7B0FA0}" srcOrd="0" destOrd="0" presId="urn:microsoft.com/office/officeart/2018/2/layout/IconVerticalSolidList"/>
    <dgm:cxn modelId="{123B40D6-5C62-4335-9A17-3BB0E762D925}" type="presParOf" srcId="{2F00E9D4-ABE3-4293-BFB1-FD07067257F7}" destId="{60838488-73A7-4C94-A8EC-6A25095CC925}" srcOrd="0" destOrd="0" presId="urn:microsoft.com/office/officeart/2018/2/layout/IconVerticalSolidList"/>
    <dgm:cxn modelId="{6913D27E-3E30-4720-809F-BE1E9A6A469A}" type="presParOf" srcId="{60838488-73A7-4C94-A8EC-6A25095CC925}" destId="{38451501-5BC5-462B-B287-69165E2E298B}" srcOrd="0" destOrd="0" presId="urn:microsoft.com/office/officeart/2018/2/layout/IconVerticalSolidList"/>
    <dgm:cxn modelId="{81916582-A6BB-49D1-BFB0-665D1BC05F4C}" type="presParOf" srcId="{60838488-73A7-4C94-A8EC-6A25095CC925}" destId="{FBD3A8E1-5A8E-43DF-A802-2085DB607E22}" srcOrd="1" destOrd="0" presId="urn:microsoft.com/office/officeart/2018/2/layout/IconVerticalSolidList"/>
    <dgm:cxn modelId="{E709FD7B-950D-4D30-80EE-08E9E47E1D43}" type="presParOf" srcId="{60838488-73A7-4C94-A8EC-6A25095CC925}" destId="{30420147-8EA3-4BD0-AC1A-1A080F195F2C}" srcOrd="2" destOrd="0" presId="urn:microsoft.com/office/officeart/2018/2/layout/IconVerticalSolidList"/>
    <dgm:cxn modelId="{FC917320-D172-4E81-BAAC-7161A18B70A0}" type="presParOf" srcId="{60838488-73A7-4C94-A8EC-6A25095CC925}" destId="{5EDFA2E8-554C-47BB-AEDE-C65062108D8F}" srcOrd="3" destOrd="0" presId="urn:microsoft.com/office/officeart/2018/2/layout/IconVerticalSolidList"/>
    <dgm:cxn modelId="{61AAE35D-F3E2-40C5-8573-97B80588DDD1}" type="presParOf" srcId="{2F00E9D4-ABE3-4293-BFB1-FD07067257F7}" destId="{A86099B2-4A8A-43D6-AD2B-115677D7E5DB}" srcOrd="1" destOrd="0" presId="urn:microsoft.com/office/officeart/2018/2/layout/IconVerticalSolidList"/>
    <dgm:cxn modelId="{263BEEE2-CFF6-4369-A51B-B946B0BCB725}" type="presParOf" srcId="{2F00E9D4-ABE3-4293-BFB1-FD07067257F7}" destId="{0189E720-ED85-4AD3-B08C-12746DFB0E69}" srcOrd="2" destOrd="0" presId="urn:microsoft.com/office/officeart/2018/2/layout/IconVerticalSolidList"/>
    <dgm:cxn modelId="{F83B4A5E-AD08-4577-B014-7A4AB0E16FFC}" type="presParOf" srcId="{0189E720-ED85-4AD3-B08C-12746DFB0E69}" destId="{91868121-7DB0-45CF-B16B-45446148F325}" srcOrd="0" destOrd="0" presId="urn:microsoft.com/office/officeart/2018/2/layout/IconVerticalSolidList"/>
    <dgm:cxn modelId="{41470D12-8B00-4822-8DFB-7379F5EABE6B}" type="presParOf" srcId="{0189E720-ED85-4AD3-B08C-12746DFB0E69}" destId="{E1619E45-C0CA-4D70-A90A-E26E852C17E0}" srcOrd="1" destOrd="0" presId="urn:microsoft.com/office/officeart/2018/2/layout/IconVerticalSolidList"/>
    <dgm:cxn modelId="{9FDC364D-9305-4A48-8D37-340F0E8BF529}" type="presParOf" srcId="{0189E720-ED85-4AD3-B08C-12746DFB0E69}" destId="{9659D3EF-1AB4-4AE6-91EE-D7D510489E04}" srcOrd="2" destOrd="0" presId="urn:microsoft.com/office/officeart/2018/2/layout/IconVerticalSolidList"/>
    <dgm:cxn modelId="{A07825FC-07DC-42F7-B6A8-3967B93CB94C}" type="presParOf" srcId="{0189E720-ED85-4AD3-B08C-12746DFB0E69}" destId="{E4CC4C7E-4D62-45F2-A279-C54CCF7B0FA0}" srcOrd="3" destOrd="0" presId="urn:microsoft.com/office/officeart/2018/2/layout/IconVerticalSolidList"/>
    <dgm:cxn modelId="{C5985D53-3D10-47DE-9BC0-E0400EF30467}" type="presParOf" srcId="{2F00E9D4-ABE3-4293-BFB1-FD07067257F7}" destId="{78381A73-BA99-47B3-B74E-5FAD0F395331}" srcOrd="3" destOrd="0" presId="urn:microsoft.com/office/officeart/2018/2/layout/IconVerticalSolidList"/>
    <dgm:cxn modelId="{D10E835C-BAD1-4BB6-83BC-BB8892E18188}" type="presParOf" srcId="{2F00E9D4-ABE3-4293-BFB1-FD07067257F7}" destId="{CB982797-22CA-4431-9A20-4C20CEDE843D}" srcOrd="4" destOrd="0" presId="urn:microsoft.com/office/officeart/2018/2/layout/IconVerticalSolidList"/>
    <dgm:cxn modelId="{18DEDDFC-7332-4960-92FF-BEB9D2164F03}" type="presParOf" srcId="{CB982797-22CA-4431-9A20-4C20CEDE843D}" destId="{897CDA8A-AF33-4289-9103-3D642CCE80FC}" srcOrd="0" destOrd="0" presId="urn:microsoft.com/office/officeart/2018/2/layout/IconVerticalSolidList"/>
    <dgm:cxn modelId="{ED384F45-774F-4259-881C-667AA01F6520}" type="presParOf" srcId="{CB982797-22CA-4431-9A20-4C20CEDE843D}" destId="{A6BB866F-D814-4835-92E6-0D1DC7CF056F}" srcOrd="1" destOrd="0" presId="urn:microsoft.com/office/officeart/2018/2/layout/IconVerticalSolidList"/>
    <dgm:cxn modelId="{DB8D972D-6E28-4C2E-A943-FD11F07596F0}" type="presParOf" srcId="{CB982797-22CA-4431-9A20-4C20CEDE843D}" destId="{C4486A6A-45F9-42BA-80D2-FAE9BA31CDAF}" srcOrd="2" destOrd="0" presId="urn:microsoft.com/office/officeart/2018/2/layout/IconVerticalSolidList"/>
    <dgm:cxn modelId="{909740C3-DB98-45DE-BFC2-7399EA7C9CD9}" type="presParOf" srcId="{CB982797-22CA-4431-9A20-4C20CEDE843D}" destId="{4A257990-22ED-4F6B-9EFF-8F727DBCA8EB}" srcOrd="3" destOrd="0" presId="urn:microsoft.com/office/officeart/2018/2/layout/IconVerticalSolidList"/>
    <dgm:cxn modelId="{E458F321-B9AB-40A2-8366-8FDC024CE4BE}" type="presParOf" srcId="{2F00E9D4-ABE3-4293-BFB1-FD07067257F7}" destId="{78716E27-3D82-449B-99E0-96CA09F435AE}" srcOrd="5" destOrd="0" presId="urn:microsoft.com/office/officeart/2018/2/layout/IconVerticalSolidList"/>
    <dgm:cxn modelId="{5ED8AF27-D9E2-4257-92B3-EDF8BE28649A}" type="presParOf" srcId="{2F00E9D4-ABE3-4293-BFB1-FD07067257F7}" destId="{8AAE6772-AE38-470B-A3B3-F7BE4BD3A4ED}" srcOrd="6" destOrd="0" presId="urn:microsoft.com/office/officeart/2018/2/layout/IconVerticalSolidList"/>
    <dgm:cxn modelId="{3F3CEE00-91D3-4435-B329-2312FE00ED5D}" type="presParOf" srcId="{8AAE6772-AE38-470B-A3B3-F7BE4BD3A4ED}" destId="{CBDDA4F7-925E-452D-8890-CBBFF59DA6F0}" srcOrd="0" destOrd="0" presId="urn:microsoft.com/office/officeart/2018/2/layout/IconVerticalSolidList"/>
    <dgm:cxn modelId="{14DD9701-B25E-4A00-9B45-8662CB4EE204}" type="presParOf" srcId="{8AAE6772-AE38-470B-A3B3-F7BE4BD3A4ED}" destId="{7BC14BF8-649D-4293-B97C-62BC18921DD3}" srcOrd="1" destOrd="0" presId="urn:microsoft.com/office/officeart/2018/2/layout/IconVerticalSolidList"/>
    <dgm:cxn modelId="{8659E5B5-5226-45C7-86C4-EC2B1B6F195F}" type="presParOf" srcId="{8AAE6772-AE38-470B-A3B3-F7BE4BD3A4ED}" destId="{5B819820-91AB-4AA2-A01F-39306BEC4021}" srcOrd="2" destOrd="0" presId="urn:microsoft.com/office/officeart/2018/2/layout/IconVerticalSolidList"/>
    <dgm:cxn modelId="{972F9FA4-DCB7-4BD3-85D8-85B7D28C8500}" type="presParOf" srcId="{8AAE6772-AE38-470B-A3B3-F7BE4BD3A4ED}" destId="{BA819AFF-607E-4B9C-8ACA-F266ADD557F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32154D-62F6-412D-A4F3-01C53B91A8F3}"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ACA82063-F52D-4259-BBF2-F68CDD25E781}">
      <dgm:prSet/>
      <dgm:spPr/>
      <dgm:t>
        <a:bodyPr/>
        <a:lstStyle/>
        <a:p>
          <a:r>
            <a:rPr lang="en-US" dirty="0">
              <a:latin typeface="Chalkboard" panose="03050602040202020205" pitchFamily="66" charset="77"/>
            </a:rPr>
            <a:t>STEM Information Night </a:t>
          </a:r>
        </a:p>
      </dgm:t>
    </dgm:pt>
    <dgm:pt modelId="{5798D493-F781-447A-8EFE-0FB3BD55D25C}" type="parTrans" cxnId="{2BC1F35A-391C-4A87-9692-72C098346017}">
      <dgm:prSet/>
      <dgm:spPr/>
      <dgm:t>
        <a:bodyPr/>
        <a:lstStyle/>
        <a:p>
          <a:endParaRPr lang="en-US"/>
        </a:p>
      </dgm:t>
    </dgm:pt>
    <dgm:pt modelId="{11DE153D-C5AF-402A-BF6F-8AE1D067F6DE}" type="sibTrans" cxnId="{2BC1F35A-391C-4A87-9692-72C098346017}">
      <dgm:prSet/>
      <dgm:spPr/>
      <dgm:t>
        <a:bodyPr/>
        <a:lstStyle/>
        <a:p>
          <a:endParaRPr lang="en-US"/>
        </a:p>
      </dgm:t>
    </dgm:pt>
    <dgm:pt modelId="{E2D44A2D-E95A-4908-9D4A-7549E26E57DE}">
      <dgm:prSet/>
      <dgm:spPr/>
      <dgm:t>
        <a:bodyPr/>
        <a:lstStyle/>
        <a:p>
          <a:r>
            <a:rPr lang="en-US">
              <a:latin typeface="Chalkboard" panose="03050602040202020205" pitchFamily="66" charset="77"/>
            </a:rPr>
            <a:t>STEM Family Nights (Come Build With Me!)</a:t>
          </a:r>
        </a:p>
      </dgm:t>
    </dgm:pt>
    <dgm:pt modelId="{61C6DE0C-6230-441E-BC81-315BFB7D1500}" type="parTrans" cxnId="{188B5458-36AC-44D5-90A6-DCD3DDE3AF22}">
      <dgm:prSet/>
      <dgm:spPr/>
      <dgm:t>
        <a:bodyPr/>
        <a:lstStyle/>
        <a:p>
          <a:endParaRPr lang="en-US"/>
        </a:p>
      </dgm:t>
    </dgm:pt>
    <dgm:pt modelId="{39B3048B-6F57-434B-BF76-C6ABF69F1368}" type="sibTrans" cxnId="{188B5458-36AC-44D5-90A6-DCD3DDE3AF22}">
      <dgm:prSet/>
      <dgm:spPr/>
      <dgm:t>
        <a:bodyPr/>
        <a:lstStyle/>
        <a:p>
          <a:endParaRPr lang="en-US"/>
        </a:p>
      </dgm:t>
    </dgm:pt>
    <dgm:pt modelId="{A71836F2-636A-4F48-A8DF-540794697198}">
      <dgm:prSet/>
      <dgm:spPr/>
      <dgm:t>
        <a:bodyPr/>
        <a:lstStyle/>
        <a:p>
          <a:r>
            <a:rPr lang="en-US" dirty="0">
              <a:latin typeface="Chalkboard" panose="03050602040202020205" pitchFamily="66" charset="77"/>
            </a:rPr>
            <a:t>End of each quarter come see what we have been doing</a:t>
          </a:r>
        </a:p>
      </dgm:t>
    </dgm:pt>
    <dgm:pt modelId="{7E1A1A42-ACA8-4216-856E-45EEA7DDB671}" type="parTrans" cxnId="{C36935B2-C643-4D66-BADD-7EDE6A463BB0}">
      <dgm:prSet/>
      <dgm:spPr/>
      <dgm:t>
        <a:bodyPr/>
        <a:lstStyle/>
        <a:p>
          <a:endParaRPr lang="en-US"/>
        </a:p>
      </dgm:t>
    </dgm:pt>
    <dgm:pt modelId="{06EAEE25-9BED-4705-A528-7678B54882E2}" type="sibTrans" cxnId="{C36935B2-C643-4D66-BADD-7EDE6A463BB0}">
      <dgm:prSet/>
      <dgm:spPr/>
      <dgm:t>
        <a:bodyPr/>
        <a:lstStyle/>
        <a:p>
          <a:endParaRPr lang="en-US"/>
        </a:p>
      </dgm:t>
    </dgm:pt>
    <dgm:pt modelId="{072855ED-3143-432B-80B8-6894DC9ADF7E}">
      <dgm:prSet/>
      <dgm:spPr/>
      <dgm:t>
        <a:bodyPr/>
        <a:lstStyle/>
        <a:p>
          <a:r>
            <a:rPr lang="en-US">
              <a:latin typeface="Chalkboard" panose="03050602040202020205" pitchFamily="66" charset="77"/>
            </a:rPr>
            <a:t>Bringing in experts from our community </a:t>
          </a:r>
        </a:p>
      </dgm:t>
    </dgm:pt>
    <dgm:pt modelId="{C3F82FB0-85F7-41E2-8A5A-2906F86A28DC}" type="parTrans" cxnId="{A187652E-D3FE-43AA-B22B-8142DF3700AF}">
      <dgm:prSet/>
      <dgm:spPr/>
      <dgm:t>
        <a:bodyPr/>
        <a:lstStyle/>
        <a:p>
          <a:endParaRPr lang="en-US"/>
        </a:p>
      </dgm:t>
    </dgm:pt>
    <dgm:pt modelId="{F497A72F-BA7B-4186-9672-8A56B00EF300}" type="sibTrans" cxnId="{A187652E-D3FE-43AA-B22B-8142DF3700AF}">
      <dgm:prSet/>
      <dgm:spPr/>
      <dgm:t>
        <a:bodyPr/>
        <a:lstStyle/>
        <a:p>
          <a:endParaRPr lang="en-US"/>
        </a:p>
      </dgm:t>
    </dgm:pt>
    <dgm:pt modelId="{4F3AA22A-2AE2-45BE-AA79-971057DB795A}">
      <dgm:prSet/>
      <dgm:spPr/>
      <dgm:t>
        <a:bodyPr/>
        <a:lstStyle/>
        <a:p>
          <a:r>
            <a:rPr lang="en-US" dirty="0">
              <a:latin typeface="Chalkboard" panose="03050602040202020205" pitchFamily="66" charset="77"/>
            </a:rPr>
            <a:t>General Contractors</a:t>
          </a:r>
        </a:p>
      </dgm:t>
    </dgm:pt>
    <dgm:pt modelId="{E8A80BA7-2553-4802-A0BE-FF8C815278A9}" type="parTrans" cxnId="{38A85AE9-1907-43D8-B5D0-45A3CD0C8B2F}">
      <dgm:prSet/>
      <dgm:spPr/>
      <dgm:t>
        <a:bodyPr/>
        <a:lstStyle/>
        <a:p>
          <a:endParaRPr lang="en-US"/>
        </a:p>
      </dgm:t>
    </dgm:pt>
    <dgm:pt modelId="{6921E271-F51D-4B47-9823-D96E80D5E284}" type="sibTrans" cxnId="{38A85AE9-1907-43D8-B5D0-45A3CD0C8B2F}">
      <dgm:prSet/>
      <dgm:spPr/>
      <dgm:t>
        <a:bodyPr/>
        <a:lstStyle/>
        <a:p>
          <a:endParaRPr lang="en-US"/>
        </a:p>
      </dgm:t>
    </dgm:pt>
    <dgm:pt modelId="{BFF6AA4E-5FE9-43B0-B487-EC973D72E219}">
      <dgm:prSet/>
      <dgm:spPr/>
      <dgm:t>
        <a:bodyPr/>
        <a:lstStyle/>
        <a:p>
          <a:r>
            <a:rPr lang="en-US">
              <a:latin typeface="Chalkboard" panose="03050602040202020205" pitchFamily="66" charset="77"/>
            </a:rPr>
            <a:t>STEM Offered in Middle School and High School</a:t>
          </a:r>
        </a:p>
      </dgm:t>
    </dgm:pt>
    <dgm:pt modelId="{21910C41-6208-4565-A46B-B7285CE6077F}" type="parTrans" cxnId="{F0FEFAD4-3F40-4432-947D-A3C1E977D0D4}">
      <dgm:prSet/>
      <dgm:spPr/>
      <dgm:t>
        <a:bodyPr/>
        <a:lstStyle/>
        <a:p>
          <a:endParaRPr lang="en-US"/>
        </a:p>
      </dgm:t>
    </dgm:pt>
    <dgm:pt modelId="{0736A715-7AC1-4992-ADF1-7B12824D5F9E}" type="sibTrans" cxnId="{F0FEFAD4-3F40-4432-947D-A3C1E977D0D4}">
      <dgm:prSet/>
      <dgm:spPr/>
      <dgm:t>
        <a:bodyPr/>
        <a:lstStyle/>
        <a:p>
          <a:endParaRPr lang="en-US"/>
        </a:p>
      </dgm:t>
    </dgm:pt>
    <dgm:pt modelId="{800AC7E6-364B-45F8-B90F-F6F70226DAC6}">
      <dgm:prSet/>
      <dgm:spPr/>
      <dgm:t>
        <a:bodyPr/>
        <a:lstStyle/>
        <a:p>
          <a:r>
            <a:rPr lang="en-US" dirty="0">
              <a:latin typeface="Chalkboard" panose="03050602040202020205" pitchFamily="66" charset="77"/>
            </a:rPr>
            <a:t>PLTW Gateway</a:t>
          </a:r>
        </a:p>
      </dgm:t>
    </dgm:pt>
    <dgm:pt modelId="{C8EE6FF2-CCC7-42F9-B5F8-34B6C2FCE912}" type="parTrans" cxnId="{18449EAE-8557-4C8A-8778-B41E85BFA3FA}">
      <dgm:prSet/>
      <dgm:spPr/>
      <dgm:t>
        <a:bodyPr/>
        <a:lstStyle/>
        <a:p>
          <a:endParaRPr lang="en-US"/>
        </a:p>
      </dgm:t>
    </dgm:pt>
    <dgm:pt modelId="{A25082A5-A5C8-4C94-8CAB-1FA7A4A1834C}" type="sibTrans" cxnId="{18449EAE-8557-4C8A-8778-B41E85BFA3FA}">
      <dgm:prSet/>
      <dgm:spPr/>
      <dgm:t>
        <a:bodyPr/>
        <a:lstStyle/>
        <a:p>
          <a:endParaRPr lang="en-US"/>
        </a:p>
      </dgm:t>
    </dgm:pt>
    <dgm:pt modelId="{B2B11519-508A-4484-A1C7-77D6EEC4BC9F}">
      <dgm:prSet/>
      <dgm:spPr/>
      <dgm:t>
        <a:bodyPr/>
        <a:lstStyle/>
        <a:p>
          <a:r>
            <a:rPr lang="en-US" dirty="0">
              <a:latin typeface="Chalkboard" panose="03050602040202020205" pitchFamily="66" charset="77"/>
            </a:rPr>
            <a:t>PLTW Computer Science</a:t>
          </a:r>
        </a:p>
      </dgm:t>
    </dgm:pt>
    <dgm:pt modelId="{E99D4BC8-3688-4D50-B074-D7C62E3DDA86}" type="parTrans" cxnId="{3CBD380C-55E3-4573-AD96-73957D883FA5}">
      <dgm:prSet/>
      <dgm:spPr/>
      <dgm:t>
        <a:bodyPr/>
        <a:lstStyle/>
        <a:p>
          <a:endParaRPr lang="en-US"/>
        </a:p>
      </dgm:t>
    </dgm:pt>
    <dgm:pt modelId="{B5502350-229C-4E58-87DE-2A37C90F3C72}" type="sibTrans" cxnId="{3CBD380C-55E3-4573-AD96-73957D883FA5}">
      <dgm:prSet/>
      <dgm:spPr/>
      <dgm:t>
        <a:bodyPr/>
        <a:lstStyle/>
        <a:p>
          <a:endParaRPr lang="en-US"/>
        </a:p>
      </dgm:t>
    </dgm:pt>
    <dgm:pt modelId="{185399D8-E4D2-4308-A8D7-88BACD799190}">
      <dgm:prSet/>
      <dgm:spPr/>
      <dgm:t>
        <a:bodyPr/>
        <a:lstStyle/>
        <a:p>
          <a:r>
            <a:rPr lang="en-US" dirty="0">
              <a:latin typeface="Chalkboard" panose="03050602040202020205" pitchFamily="66" charset="77"/>
            </a:rPr>
            <a:t>PLTW Engineering 9-12</a:t>
          </a:r>
        </a:p>
      </dgm:t>
    </dgm:pt>
    <dgm:pt modelId="{250C30A0-80B6-455B-B23D-2ECB40F131DA}" type="parTrans" cxnId="{B34BF6C1-7E35-49BD-9AA5-4E865F88A345}">
      <dgm:prSet/>
      <dgm:spPr/>
      <dgm:t>
        <a:bodyPr/>
        <a:lstStyle/>
        <a:p>
          <a:endParaRPr lang="en-US"/>
        </a:p>
      </dgm:t>
    </dgm:pt>
    <dgm:pt modelId="{765A5A93-A852-419C-83A0-073458E12801}" type="sibTrans" cxnId="{B34BF6C1-7E35-49BD-9AA5-4E865F88A345}">
      <dgm:prSet/>
      <dgm:spPr/>
      <dgm:t>
        <a:bodyPr/>
        <a:lstStyle/>
        <a:p>
          <a:endParaRPr lang="en-US"/>
        </a:p>
      </dgm:t>
    </dgm:pt>
    <dgm:pt modelId="{8E8389E9-3963-490E-8196-AB777CBEA5E5}">
      <dgm:prSet/>
      <dgm:spPr/>
      <dgm:t>
        <a:bodyPr/>
        <a:lstStyle/>
        <a:p>
          <a:r>
            <a:rPr lang="en-US" dirty="0">
              <a:latin typeface="Chalkboard" panose="03050602040202020205" pitchFamily="66" charset="77"/>
            </a:rPr>
            <a:t>PLTW Biomedical Science</a:t>
          </a:r>
        </a:p>
      </dgm:t>
    </dgm:pt>
    <dgm:pt modelId="{2BBE4E7C-502E-491D-85FD-FEE8E3F5A575}" type="parTrans" cxnId="{0FD2E091-EDF7-4490-B475-3E0D1B4E5159}">
      <dgm:prSet/>
      <dgm:spPr/>
      <dgm:t>
        <a:bodyPr/>
        <a:lstStyle/>
        <a:p>
          <a:endParaRPr lang="en-US"/>
        </a:p>
      </dgm:t>
    </dgm:pt>
    <dgm:pt modelId="{1CBA7255-308F-49AE-A93F-4D55FD48E768}" type="sibTrans" cxnId="{0FD2E091-EDF7-4490-B475-3E0D1B4E5159}">
      <dgm:prSet/>
      <dgm:spPr/>
      <dgm:t>
        <a:bodyPr/>
        <a:lstStyle/>
        <a:p>
          <a:endParaRPr lang="en-US"/>
        </a:p>
      </dgm:t>
    </dgm:pt>
    <dgm:pt modelId="{0EDE3929-217B-5041-8832-CACC9D721974}">
      <dgm:prSet/>
      <dgm:spPr/>
      <dgm:t>
        <a:bodyPr/>
        <a:lstStyle/>
        <a:p>
          <a:r>
            <a:rPr lang="en-US" dirty="0"/>
            <a:t>Before, During After open House</a:t>
          </a:r>
        </a:p>
      </dgm:t>
    </dgm:pt>
    <dgm:pt modelId="{204EA9C2-B9D1-FD4A-8D7D-ECD0B4665E79}" type="parTrans" cxnId="{24593A53-FE19-2E46-893F-E172D7F058BA}">
      <dgm:prSet/>
      <dgm:spPr/>
      <dgm:t>
        <a:bodyPr/>
        <a:lstStyle/>
        <a:p>
          <a:endParaRPr lang="en-US"/>
        </a:p>
      </dgm:t>
    </dgm:pt>
    <dgm:pt modelId="{032739C9-4D6E-644D-8D4D-6C62D8C331E7}" type="sibTrans" cxnId="{24593A53-FE19-2E46-893F-E172D7F058BA}">
      <dgm:prSet/>
      <dgm:spPr/>
      <dgm:t>
        <a:bodyPr/>
        <a:lstStyle/>
        <a:p>
          <a:endParaRPr lang="en-US"/>
        </a:p>
      </dgm:t>
    </dgm:pt>
    <dgm:pt modelId="{E7EC2AED-03D5-0E43-A2F8-CC66E5EBF8DF}">
      <dgm:prSet/>
      <dgm:spPr/>
      <dgm:t>
        <a:bodyPr/>
        <a:lstStyle/>
        <a:p>
          <a:r>
            <a:rPr lang="en-US" dirty="0"/>
            <a:t>Information distributed </a:t>
          </a:r>
        </a:p>
      </dgm:t>
    </dgm:pt>
    <dgm:pt modelId="{3F243087-9244-5C49-9A30-DD1317EF4296}" type="parTrans" cxnId="{69D68381-773A-1D4D-8E46-EC2624D9F9D0}">
      <dgm:prSet/>
      <dgm:spPr/>
      <dgm:t>
        <a:bodyPr/>
        <a:lstStyle/>
        <a:p>
          <a:endParaRPr lang="en-US"/>
        </a:p>
      </dgm:t>
    </dgm:pt>
    <dgm:pt modelId="{DB64E108-D4B5-6447-A849-C14DBBD83FE2}" type="sibTrans" cxnId="{69D68381-773A-1D4D-8E46-EC2624D9F9D0}">
      <dgm:prSet/>
      <dgm:spPr/>
      <dgm:t>
        <a:bodyPr/>
        <a:lstStyle/>
        <a:p>
          <a:endParaRPr lang="en-US"/>
        </a:p>
      </dgm:t>
    </dgm:pt>
    <dgm:pt modelId="{9DF82C99-BE39-A447-8FE4-E34869180300}">
      <dgm:prSet/>
      <dgm:spPr/>
      <dgm:t>
        <a:bodyPr/>
        <a:lstStyle/>
        <a:p>
          <a:r>
            <a:rPr lang="en-US" dirty="0"/>
            <a:t>Web page</a:t>
          </a:r>
        </a:p>
      </dgm:t>
    </dgm:pt>
    <dgm:pt modelId="{B4648C1A-0E77-6D4F-BE41-5AB488EA22E6}" type="parTrans" cxnId="{F1E6C260-83A0-6447-9558-BFFD0B42D661}">
      <dgm:prSet/>
      <dgm:spPr/>
      <dgm:t>
        <a:bodyPr/>
        <a:lstStyle/>
        <a:p>
          <a:endParaRPr lang="en-US"/>
        </a:p>
      </dgm:t>
    </dgm:pt>
    <dgm:pt modelId="{C82FB839-616B-F547-A942-8C55F19E02CA}" type="sibTrans" cxnId="{F1E6C260-83A0-6447-9558-BFFD0B42D661}">
      <dgm:prSet/>
      <dgm:spPr/>
      <dgm:t>
        <a:bodyPr/>
        <a:lstStyle/>
        <a:p>
          <a:endParaRPr lang="en-US"/>
        </a:p>
      </dgm:t>
    </dgm:pt>
    <dgm:pt modelId="{D5E30227-33D8-7946-8FBD-DF13C55405BB}">
      <dgm:prSet/>
      <dgm:spPr/>
      <dgm:t>
        <a:bodyPr/>
        <a:lstStyle/>
        <a:p>
          <a:r>
            <a:rPr lang="en-US" dirty="0">
              <a:latin typeface="Chalkboard" panose="03050602040202020205" pitchFamily="66" charset="77"/>
            </a:rPr>
            <a:t>9-12</a:t>
          </a:r>
        </a:p>
      </dgm:t>
    </dgm:pt>
    <dgm:pt modelId="{380FEF31-4F59-6449-8CAB-E81486FDF3D5}" type="parTrans" cxnId="{037918CF-7894-A84A-B818-9155D830556B}">
      <dgm:prSet/>
      <dgm:spPr/>
      <dgm:t>
        <a:bodyPr/>
        <a:lstStyle/>
        <a:p>
          <a:endParaRPr lang="en-US"/>
        </a:p>
      </dgm:t>
    </dgm:pt>
    <dgm:pt modelId="{172C2A9D-DC16-B649-9184-AECD23DBF418}" type="sibTrans" cxnId="{037918CF-7894-A84A-B818-9155D830556B}">
      <dgm:prSet/>
      <dgm:spPr/>
      <dgm:t>
        <a:bodyPr/>
        <a:lstStyle/>
        <a:p>
          <a:endParaRPr lang="en-US"/>
        </a:p>
      </dgm:t>
    </dgm:pt>
    <dgm:pt modelId="{A7DDE905-749E-8148-B031-915A2E64588F}">
      <dgm:prSet/>
      <dgm:spPr/>
      <dgm:t>
        <a:bodyPr/>
        <a:lstStyle/>
        <a:p>
          <a:r>
            <a:rPr lang="en-US" dirty="0">
              <a:latin typeface="Chalkboard" panose="03050602040202020205" pitchFamily="66" charset="77"/>
            </a:rPr>
            <a:t>9-12</a:t>
          </a:r>
        </a:p>
      </dgm:t>
    </dgm:pt>
    <dgm:pt modelId="{5D16618A-3570-CB4E-8521-22EBF555A387}" type="parTrans" cxnId="{60364F4A-FC19-E24F-BA8F-A671286DF7A9}">
      <dgm:prSet/>
      <dgm:spPr/>
      <dgm:t>
        <a:bodyPr/>
        <a:lstStyle/>
        <a:p>
          <a:endParaRPr lang="en-US"/>
        </a:p>
      </dgm:t>
    </dgm:pt>
    <dgm:pt modelId="{2FC7F038-C08D-B44B-8514-04DEB76E2CA4}" type="sibTrans" cxnId="{60364F4A-FC19-E24F-BA8F-A671286DF7A9}">
      <dgm:prSet/>
      <dgm:spPr/>
      <dgm:t>
        <a:bodyPr/>
        <a:lstStyle/>
        <a:p>
          <a:endParaRPr lang="en-US"/>
        </a:p>
      </dgm:t>
    </dgm:pt>
    <dgm:pt modelId="{64C0154C-E9C5-2F45-AABB-4C9E04CD6426}">
      <dgm:prSet/>
      <dgm:spPr/>
      <dgm:t>
        <a:bodyPr/>
        <a:lstStyle/>
        <a:p>
          <a:r>
            <a:rPr lang="en-US" dirty="0">
              <a:latin typeface="Chalkboard" panose="03050602040202020205" pitchFamily="66" charset="77"/>
            </a:rPr>
            <a:t>6-8</a:t>
          </a:r>
        </a:p>
      </dgm:t>
    </dgm:pt>
    <dgm:pt modelId="{6A55B2D9-5BC6-0F46-80A7-394110DDE2F9}" type="parTrans" cxnId="{57AAAB2D-791C-DD49-8A16-0A7BB7741664}">
      <dgm:prSet/>
      <dgm:spPr/>
      <dgm:t>
        <a:bodyPr/>
        <a:lstStyle/>
        <a:p>
          <a:endParaRPr lang="en-US"/>
        </a:p>
      </dgm:t>
    </dgm:pt>
    <dgm:pt modelId="{637E15C0-A3D4-524B-91B1-48E05542ED95}" type="sibTrans" cxnId="{57AAAB2D-791C-DD49-8A16-0A7BB7741664}">
      <dgm:prSet/>
      <dgm:spPr/>
      <dgm:t>
        <a:bodyPr/>
        <a:lstStyle/>
        <a:p>
          <a:endParaRPr lang="en-US"/>
        </a:p>
      </dgm:t>
    </dgm:pt>
    <dgm:pt modelId="{C153B517-6076-BC43-AFE3-3B9DF092ABBC}">
      <dgm:prSet/>
      <dgm:spPr/>
      <dgm:t>
        <a:bodyPr/>
        <a:lstStyle/>
        <a:p>
          <a:r>
            <a:rPr lang="en-US" dirty="0">
              <a:latin typeface="Chalkboard" panose="03050602040202020205" pitchFamily="66" charset="77"/>
            </a:rPr>
            <a:t>Doctors</a:t>
          </a:r>
        </a:p>
      </dgm:t>
    </dgm:pt>
    <dgm:pt modelId="{0C49DA99-40CC-5341-BB0D-825792065683}" type="parTrans" cxnId="{B99A7ABC-351A-A449-BB0E-261337375C38}">
      <dgm:prSet/>
      <dgm:spPr/>
    </dgm:pt>
    <dgm:pt modelId="{684E01DA-41AF-F942-AFBD-825DAB849600}" type="sibTrans" cxnId="{B99A7ABC-351A-A449-BB0E-261337375C38}">
      <dgm:prSet/>
      <dgm:spPr/>
    </dgm:pt>
    <dgm:pt modelId="{4B2FEC7B-9E26-8346-BE0F-EB7569C5E540}">
      <dgm:prSet/>
      <dgm:spPr/>
      <dgm:t>
        <a:bodyPr/>
        <a:lstStyle/>
        <a:p>
          <a:r>
            <a:rPr lang="en-US" dirty="0">
              <a:latin typeface="Chalkboard" panose="03050602040202020205" pitchFamily="66" charset="77"/>
            </a:rPr>
            <a:t>Veterinarians</a:t>
          </a:r>
        </a:p>
      </dgm:t>
    </dgm:pt>
    <dgm:pt modelId="{85960ADE-2FD6-1441-9C47-B95A8C82DFD7}" type="parTrans" cxnId="{418D1776-9584-A749-9778-1DE9CF28341E}">
      <dgm:prSet/>
      <dgm:spPr/>
    </dgm:pt>
    <dgm:pt modelId="{172941D9-19FE-1D4A-B800-DB3CBEB8F83B}" type="sibTrans" cxnId="{418D1776-9584-A749-9778-1DE9CF28341E}">
      <dgm:prSet/>
      <dgm:spPr/>
    </dgm:pt>
    <dgm:pt modelId="{EF7561E0-6E54-8141-B44B-24B115C6D538}">
      <dgm:prSet/>
      <dgm:spPr/>
      <dgm:t>
        <a:bodyPr/>
        <a:lstStyle/>
        <a:p>
          <a:r>
            <a:rPr lang="en-US" dirty="0">
              <a:latin typeface="Chalkboard" panose="03050602040202020205" pitchFamily="66" charset="77"/>
            </a:rPr>
            <a:t> Engineers</a:t>
          </a:r>
        </a:p>
      </dgm:t>
    </dgm:pt>
    <dgm:pt modelId="{08DDCA9E-5E54-B04F-8B01-C810977B21D9}" type="parTrans" cxnId="{223CF7D6-301F-514A-B93C-63AB41265D50}">
      <dgm:prSet/>
      <dgm:spPr/>
    </dgm:pt>
    <dgm:pt modelId="{26C8B435-B2C6-654E-8A3C-AE679123C826}" type="sibTrans" cxnId="{223CF7D6-301F-514A-B93C-63AB41265D50}">
      <dgm:prSet/>
      <dgm:spPr/>
    </dgm:pt>
    <dgm:pt modelId="{B6A270B0-D47F-3A42-92F2-40518920A166}">
      <dgm:prSet/>
      <dgm:spPr/>
      <dgm:t>
        <a:bodyPr/>
        <a:lstStyle/>
        <a:p>
          <a:r>
            <a:rPr lang="en-US" dirty="0">
              <a:latin typeface="Chalkboard" panose="03050602040202020205" pitchFamily="66" charset="77"/>
            </a:rPr>
            <a:t> Chemist  </a:t>
          </a:r>
        </a:p>
      </dgm:t>
    </dgm:pt>
    <dgm:pt modelId="{09CA6CE4-54E5-EF44-AE85-2319BEEB5165}" type="parTrans" cxnId="{CB243267-05C6-EF4F-A514-1FAF8D5A8056}">
      <dgm:prSet/>
      <dgm:spPr/>
    </dgm:pt>
    <dgm:pt modelId="{77905371-BA7F-7844-8AD9-28AF29FF06D4}" type="sibTrans" cxnId="{CB243267-05C6-EF4F-A514-1FAF8D5A8056}">
      <dgm:prSet/>
      <dgm:spPr/>
    </dgm:pt>
    <dgm:pt modelId="{5C54E2ED-B255-B843-9280-B56127723CD2}">
      <dgm:prSet/>
      <dgm:spPr/>
      <dgm:t>
        <a:bodyPr/>
        <a:lstStyle/>
        <a:p>
          <a:r>
            <a:rPr lang="en-US" dirty="0">
              <a:latin typeface="Chalkboard" panose="03050602040202020205" pitchFamily="66" charset="77"/>
            </a:rPr>
            <a:t>Parent volunteers on build days</a:t>
          </a:r>
        </a:p>
      </dgm:t>
    </dgm:pt>
    <dgm:pt modelId="{3CC4A405-C835-2D41-B57D-265F3B6398B6}" type="parTrans" cxnId="{07CBD696-05CA-3243-B7C3-13F4229311EB}">
      <dgm:prSet/>
      <dgm:spPr/>
    </dgm:pt>
    <dgm:pt modelId="{A79D8CD0-EF46-C449-8583-A52338731727}" type="sibTrans" cxnId="{07CBD696-05CA-3243-B7C3-13F4229311EB}">
      <dgm:prSet/>
      <dgm:spPr/>
    </dgm:pt>
    <dgm:pt modelId="{48989395-D736-FC41-80AB-4ACAFD35A644}">
      <dgm:prSet/>
      <dgm:spPr/>
      <dgm:t>
        <a:bodyPr/>
        <a:lstStyle/>
        <a:p>
          <a:r>
            <a:rPr lang="en-US" dirty="0">
              <a:latin typeface="Chalkboard" panose="03050602040202020205" pitchFamily="66" charset="77"/>
            </a:rPr>
            <a:t>Summer Camp </a:t>
          </a:r>
        </a:p>
      </dgm:t>
    </dgm:pt>
    <dgm:pt modelId="{38F03958-F482-704C-8FB8-27A466AC20B7}" type="parTrans" cxnId="{2AACB8BB-347E-3B4E-93C1-944FE407A638}">
      <dgm:prSet/>
      <dgm:spPr/>
    </dgm:pt>
    <dgm:pt modelId="{4E5737DD-38E8-4340-9924-EACE1BA0A7DF}" type="sibTrans" cxnId="{2AACB8BB-347E-3B4E-93C1-944FE407A638}">
      <dgm:prSet/>
      <dgm:spPr/>
    </dgm:pt>
    <dgm:pt modelId="{65B49050-A433-C64C-B6C0-E72311798A16}">
      <dgm:prSet/>
      <dgm:spPr/>
      <dgm:t>
        <a:bodyPr/>
        <a:lstStyle/>
        <a:p>
          <a:endParaRPr lang="en-US" dirty="0">
            <a:latin typeface="Chalkboard" panose="03050602040202020205" pitchFamily="66" charset="77"/>
          </a:endParaRPr>
        </a:p>
      </dgm:t>
    </dgm:pt>
    <dgm:pt modelId="{22ADDF67-A4C7-0049-9D44-6BA8A7163785}" type="parTrans" cxnId="{CB47FD02-3498-964A-8F7D-0FB689852639}">
      <dgm:prSet/>
      <dgm:spPr/>
    </dgm:pt>
    <dgm:pt modelId="{5BC6D706-E420-1645-8908-6C7530F93F40}" type="sibTrans" cxnId="{CB47FD02-3498-964A-8F7D-0FB689852639}">
      <dgm:prSet/>
      <dgm:spPr/>
    </dgm:pt>
    <dgm:pt modelId="{60D5A415-7D8B-0E49-8502-59248C5436F2}" type="pres">
      <dgm:prSet presAssocID="{9332154D-62F6-412D-A4F3-01C53B91A8F3}" presName="Name0" presStyleCnt="0">
        <dgm:presLayoutVars>
          <dgm:dir/>
          <dgm:animLvl val="lvl"/>
          <dgm:resizeHandles val="exact"/>
        </dgm:presLayoutVars>
      </dgm:prSet>
      <dgm:spPr/>
    </dgm:pt>
    <dgm:pt modelId="{6C5575D3-B8B0-1544-A996-DF72A720C221}" type="pres">
      <dgm:prSet presAssocID="{ACA82063-F52D-4259-BBF2-F68CDD25E781}" presName="composite" presStyleCnt="0"/>
      <dgm:spPr/>
    </dgm:pt>
    <dgm:pt modelId="{951E640B-FAB5-5B4E-9613-72DE0029C2A8}" type="pres">
      <dgm:prSet presAssocID="{ACA82063-F52D-4259-BBF2-F68CDD25E781}" presName="parTx" presStyleLbl="alignNode1" presStyleIdx="0" presStyleCnt="4">
        <dgm:presLayoutVars>
          <dgm:chMax val="0"/>
          <dgm:chPref val="0"/>
          <dgm:bulletEnabled val="1"/>
        </dgm:presLayoutVars>
      </dgm:prSet>
      <dgm:spPr/>
    </dgm:pt>
    <dgm:pt modelId="{0333B3BA-6BED-6946-9DF4-B2744148E109}" type="pres">
      <dgm:prSet presAssocID="{ACA82063-F52D-4259-BBF2-F68CDD25E781}" presName="desTx" presStyleLbl="alignAccFollowNode1" presStyleIdx="0" presStyleCnt="4" custLinFactNeighborX="-1547" custLinFactNeighborY="-438">
        <dgm:presLayoutVars>
          <dgm:bulletEnabled val="1"/>
        </dgm:presLayoutVars>
      </dgm:prSet>
      <dgm:spPr/>
    </dgm:pt>
    <dgm:pt modelId="{3EDCF1D7-605E-DE4C-82DE-537BCF5D4AC4}" type="pres">
      <dgm:prSet presAssocID="{11DE153D-C5AF-402A-BF6F-8AE1D067F6DE}" presName="space" presStyleCnt="0"/>
      <dgm:spPr/>
    </dgm:pt>
    <dgm:pt modelId="{BD500EB9-ADF2-4346-8F60-DA91EF982B7E}" type="pres">
      <dgm:prSet presAssocID="{E2D44A2D-E95A-4908-9D4A-7549E26E57DE}" presName="composite" presStyleCnt="0"/>
      <dgm:spPr/>
    </dgm:pt>
    <dgm:pt modelId="{EC02D659-172C-C342-B904-7239A75AC1DC}" type="pres">
      <dgm:prSet presAssocID="{E2D44A2D-E95A-4908-9D4A-7549E26E57DE}" presName="parTx" presStyleLbl="alignNode1" presStyleIdx="1" presStyleCnt="4">
        <dgm:presLayoutVars>
          <dgm:chMax val="0"/>
          <dgm:chPref val="0"/>
          <dgm:bulletEnabled val="1"/>
        </dgm:presLayoutVars>
      </dgm:prSet>
      <dgm:spPr/>
    </dgm:pt>
    <dgm:pt modelId="{CD623F36-97A8-6842-8651-8DB38006195C}" type="pres">
      <dgm:prSet presAssocID="{E2D44A2D-E95A-4908-9D4A-7549E26E57DE}" presName="desTx" presStyleLbl="alignAccFollowNode1" presStyleIdx="1" presStyleCnt="4">
        <dgm:presLayoutVars>
          <dgm:bulletEnabled val="1"/>
        </dgm:presLayoutVars>
      </dgm:prSet>
      <dgm:spPr/>
    </dgm:pt>
    <dgm:pt modelId="{C1C77491-C0C3-274B-BE3B-1ACE359BBDAF}" type="pres">
      <dgm:prSet presAssocID="{39B3048B-6F57-434B-BF76-C6ABF69F1368}" presName="space" presStyleCnt="0"/>
      <dgm:spPr/>
    </dgm:pt>
    <dgm:pt modelId="{89E46B50-D03D-234A-876B-E1D309100B9B}" type="pres">
      <dgm:prSet presAssocID="{072855ED-3143-432B-80B8-6894DC9ADF7E}" presName="composite" presStyleCnt="0"/>
      <dgm:spPr/>
    </dgm:pt>
    <dgm:pt modelId="{BB57C204-7E5D-914E-92C5-7E373858D746}" type="pres">
      <dgm:prSet presAssocID="{072855ED-3143-432B-80B8-6894DC9ADF7E}" presName="parTx" presStyleLbl="alignNode1" presStyleIdx="2" presStyleCnt="4">
        <dgm:presLayoutVars>
          <dgm:chMax val="0"/>
          <dgm:chPref val="0"/>
          <dgm:bulletEnabled val="1"/>
        </dgm:presLayoutVars>
      </dgm:prSet>
      <dgm:spPr/>
    </dgm:pt>
    <dgm:pt modelId="{C48C2694-5C5B-C747-835B-6EEF245940E8}" type="pres">
      <dgm:prSet presAssocID="{072855ED-3143-432B-80B8-6894DC9ADF7E}" presName="desTx" presStyleLbl="alignAccFollowNode1" presStyleIdx="2" presStyleCnt="4">
        <dgm:presLayoutVars>
          <dgm:bulletEnabled val="1"/>
        </dgm:presLayoutVars>
      </dgm:prSet>
      <dgm:spPr/>
    </dgm:pt>
    <dgm:pt modelId="{6804C43A-8DAA-1049-9ABD-4CB6D0E91D2E}" type="pres">
      <dgm:prSet presAssocID="{F497A72F-BA7B-4186-9672-8A56B00EF300}" presName="space" presStyleCnt="0"/>
      <dgm:spPr/>
    </dgm:pt>
    <dgm:pt modelId="{D3A74FAD-C0DA-804C-A71F-534B6E29E67D}" type="pres">
      <dgm:prSet presAssocID="{BFF6AA4E-5FE9-43B0-B487-EC973D72E219}" presName="composite" presStyleCnt="0"/>
      <dgm:spPr/>
    </dgm:pt>
    <dgm:pt modelId="{C9692069-40D0-CC4C-A895-46D5836A1313}" type="pres">
      <dgm:prSet presAssocID="{BFF6AA4E-5FE9-43B0-B487-EC973D72E219}" presName="parTx" presStyleLbl="alignNode1" presStyleIdx="3" presStyleCnt="4">
        <dgm:presLayoutVars>
          <dgm:chMax val="0"/>
          <dgm:chPref val="0"/>
          <dgm:bulletEnabled val="1"/>
        </dgm:presLayoutVars>
      </dgm:prSet>
      <dgm:spPr/>
    </dgm:pt>
    <dgm:pt modelId="{8E7CC495-7CCB-8048-BBDF-01B93FD2C94D}" type="pres">
      <dgm:prSet presAssocID="{BFF6AA4E-5FE9-43B0-B487-EC973D72E219}" presName="desTx" presStyleLbl="alignAccFollowNode1" presStyleIdx="3" presStyleCnt="4">
        <dgm:presLayoutVars>
          <dgm:bulletEnabled val="1"/>
        </dgm:presLayoutVars>
      </dgm:prSet>
      <dgm:spPr/>
    </dgm:pt>
  </dgm:ptLst>
  <dgm:cxnLst>
    <dgm:cxn modelId="{08DA4400-84BC-4B4B-B0BC-325E7DACE60B}" type="presOf" srcId="{A71836F2-636A-4F48-A8DF-540794697198}" destId="{CD623F36-97A8-6842-8651-8DB38006195C}" srcOrd="0" destOrd="0" presId="urn:microsoft.com/office/officeart/2005/8/layout/hList1"/>
    <dgm:cxn modelId="{CB47FD02-3498-964A-8F7D-0FB689852639}" srcId="{E2D44A2D-E95A-4908-9D4A-7549E26E57DE}" destId="{65B49050-A433-C64C-B6C0-E72311798A16}" srcOrd="3" destOrd="0" parTransId="{22ADDF67-A4C7-0049-9D44-6BA8A7163785}" sibTransId="{5BC6D706-E420-1645-8908-6C7530F93F40}"/>
    <dgm:cxn modelId="{FBD5EF06-A3FC-8C4F-A51F-593701341204}" type="presOf" srcId="{A7DDE905-749E-8148-B031-915A2E64588F}" destId="{8E7CC495-7CCB-8048-BBDF-01B93FD2C94D}" srcOrd="0" destOrd="6" presId="urn:microsoft.com/office/officeart/2005/8/layout/hList1"/>
    <dgm:cxn modelId="{3CBD380C-55E3-4573-AD96-73957D883FA5}" srcId="{BFF6AA4E-5FE9-43B0-B487-EC973D72E219}" destId="{B2B11519-508A-4484-A1C7-77D6EEC4BC9F}" srcOrd="2" destOrd="0" parTransId="{E99D4BC8-3688-4D50-B074-D7C62E3DDA86}" sibTransId="{B5502350-229C-4E58-87DE-2A37C90F3C72}"/>
    <dgm:cxn modelId="{5124420D-E5FF-4F49-85A3-D0FBB532B45B}" type="presOf" srcId="{E7EC2AED-03D5-0E43-A2F8-CC66E5EBF8DF}" destId="{0333B3BA-6BED-6946-9DF4-B2744148E109}" srcOrd="0" destOrd="1" presId="urn:microsoft.com/office/officeart/2005/8/layout/hList1"/>
    <dgm:cxn modelId="{4DCD4F0E-6FAE-9C41-AC8B-52D16165F4B7}" type="presOf" srcId="{65B49050-A433-C64C-B6C0-E72311798A16}" destId="{CD623F36-97A8-6842-8651-8DB38006195C}" srcOrd="0" destOrd="3" presId="urn:microsoft.com/office/officeart/2005/8/layout/hList1"/>
    <dgm:cxn modelId="{57AAAB2D-791C-DD49-8A16-0A7BB7741664}" srcId="{BFF6AA4E-5FE9-43B0-B487-EC973D72E219}" destId="{64C0154C-E9C5-2F45-AABB-4C9E04CD6426}" srcOrd="1" destOrd="0" parTransId="{6A55B2D9-5BC6-0F46-80A7-394110DDE2F9}" sibTransId="{637E15C0-A3D4-524B-91B1-48E05542ED95}"/>
    <dgm:cxn modelId="{A187652E-D3FE-43AA-B22B-8142DF3700AF}" srcId="{9332154D-62F6-412D-A4F3-01C53B91A8F3}" destId="{072855ED-3143-432B-80B8-6894DC9ADF7E}" srcOrd="2" destOrd="0" parTransId="{C3F82FB0-85F7-41E2-8A5A-2906F86A28DC}" sibTransId="{F497A72F-BA7B-4186-9672-8A56B00EF300}"/>
    <dgm:cxn modelId="{9BB97B2E-F48A-064A-9F4F-B17507AAD379}" type="presOf" srcId="{C153B517-6076-BC43-AFE3-3B9DF092ABBC}" destId="{C48C2694-5C5B-C747-835B-6EEF245940E8}" srcOrd="0" destOrd="1" presId="urn:microsoft.com/office/officeart/2005/8/layout/hList1"/>
    <dgm:cxn modelId="{FA4B1A31-9E88-D849-BE91-392125B862A9}" type="presOf" srcId="{9332154D-62F6-412D-A4F3-01C53B91A8F3}" destId="{60D5A415-7D8B-0E49-8502-59248C5436F2}" srcOrd="0" destOrd="0" presId="urn:microsoft.com/office/officeart/2005/8/layout/hList1"/>
    <dgm:cxn modelId="{F1E6C260-83A0-6447-9558-BFFD0B42D661}" srcId="{ACA82063-F52D-4259-BBF2-F68CDD25E781}" destId="{9DF82C99-BE39-A447-8FE4-E34869180300}" srcOrd="2" destOrd="0" parTransId="{B4648C1A-0E77-6D4F-BE41-5AB488EA22E6}" sibTransId="{C82FB839-616B-F547-A942-8C55F19E02CA}"/>
    <dgm:cxn modelId="{68460964-559C-6540-91B0-ABE45EEE8F94}" type="presOf" srcId="{EF7561E0-6E54-8141-B44B-24B115C6D538}" destId="{C48C2694-5C5B-C747-835B-6EEF245940E8}" srcOrd="0" destOrd="3" presId="urn:microsoft.com/office/officeart/2005/8/layout/hList1"/>
    <dgm:cxn modelId="{CB243267-05C6-EF4F-A514-1FAF8D5A8056}" srcId="{072855ED-3143-432B-80B8-6894DC9ADF7E}" destId="{B6A270B0-D47F-3A42-92F2-40518920A166}" srcOrd="4" destOrd="0" parTransId="{09CA6CE4-54E5-EF44-AE85-2319BEEB5165}" sibTransId="{77905371-BA7F-7844-8AD9-28AF29FF06D4}"/>
    <dgm:cxn modelId="{60364F4A-FC19-E24F-BA8F-A671286DF7A9}" srcId="{BFF6AA4E-5FE9-43B0-B487-EC973D72E219}" destId="{A7DDE905-749E-8148-B031-915A2E64588F}" srcOrd="6" destOrd="0" parTransId="{5D16618A-3570-CB4E-8521-22EBF555A387}" sibTransId="{2FC7F038-C08D-B44B-8514-04DEB76E2CA4}"/>
    <dgm:cxn modelId="{C9C88F4D-A31A-0F4A-BB63-B0701D4681F3}" type="presOf" srcId="{B6A270B0-D47F-3A42-92F2-40518920A166}" destId="{C48C2694-5C5B-C747-835B-6EEF245940E8}" srcOrd="0" destOrd="4" presId="urn:microsoft.com/office/officeart/2005/8/layout/hList1"/>
    <dgm:cxn modelId="{24593A53-FE19-2E46-893F-E172D7F058BA}" srcId="{ACA82063-F52D-4259-BBF2-F68CDD25E781}" destId="{0EDE3929-217B-5041-8832-CACC9D721974}" srcOrd="0" destOrd="0" parTransId="{204EA9C2-B9D1-FD4A-8D7D-ECD0B4665E79}" sibTransId="{032739C9-4D6E-644D-8D4D-6C62D8C331E7}"/>
    <dgm:cxn modelId="{418D1776-9584-A749-9778-1DE9CF28341E}" srcId="{072855ED-3143-432B-80B8-6894DC9ADF7E}" destId="{4B2FEC7B-9E26-8346-BE0F-EB7569C5E540}" srcOrd="2" destOrd="0" parTransId="{85960ADE-2FD6-1441-9C47-B95A8C82DFD7}" sibTransId="{172941D9-19FE-1D4A-B800-DB3CBEB8F83B}"/>
    <dgm:cxn modelId="{188B5458-36AC-44D5-90A6-DCD3DDE3AF22}" srcId="{9332154D-62F6-412D-A4F3-01C53B91A8F3}" destId="{E2D44A2D-E95A-4908-9D4A-7549E26E57DE}" srcOrd="1" destOrd="0" parTransId="{61C6DE0C-6230-441E-BC81-315BFB7D1500}" sibTransId="{39B3048B-6F57-434B-BF76-C6ABF69F1368}"/>
    <dgm:cxn modelId="{8A14AC58-A811-654A-A56D-89F885C9571D}" type="presOf" srcId="{B2B11519-508A-4484-A1C7-77D6EEC4BC9F}" destId="{8E7CC495-7CCB-8048-BBDF-01B93FD2C94D}" srcOrd="0" destOrd="2" presId="urn:microsoft.com/office/officeart/2005/8/layout/hList1"/>
    <dgm:cxn modelId="{0A6B2A5A-D85F-D04C-8204-2FEE814637A3}" type="presOf" srcId="{5C54E2ED-B255-B843-9280-B56127723CD2}" destId="{CD623F36-97A8-6842-8651-8DB38006195C}" srcOrd="0" destOrd="1" presId="urn:microsoft.com/office/officeart/2005/8/layout/hList1"/>
    <dgm:cxn modelId="{2BC1F35A-391C-4A87-9692-72C098346017}" srcId="{9332154D-62F6-412D-A4F3-01C53B91A8F3}" destId="{ACA82063-F52D-4259-BBF2-F68CDD25E781}" srcOrd="0" destOrd="0" parTransId="{5798D493-F781-447A-8EFE-0FB3BD55D25C}" sibTransId="{11DE153D-C5AF-402A-BF6F-8AE1D067F6DE}"/>
    <dgm:cxn modelId="{69D68381-773A-1D4D-8E46-EC2624D9F9D0}" srcId="{ACA82063-F52D-4259-BBF2-F68CDD25E781}" destId="{E7EC2AED-03D5-0E43-A2F8-CC66E5EBF8DF}" srcOrd="1" destOrd="0" parTransId="{3F243087-9244-5C49-9A30-DD1317EF4296}" sibTransId="{DB64E108-D4B5-6447-A849-C14DBBD83FE2}"/>
    <dgm:cxn modelId="{D30BF78B-475C-2343-9842-0A3BE7F3D497}" type="presOf" srcId="{BFF6AA4E-5FE9-43B0-B487-EC973D72E219}" destId="{C9692069-40D0-CC4C-A895-46D5836A1313}" srcOrd="0" destOrd="0" presId="urn:microsoft.com/office/officeart/2005/8/layout/hList1"/>
    <dgm:cxn modelId="{3F066D90-653B-D04E-8B79-42079743596F}" type="presOf" srcId="{8E8389E9-3963-490E-8196-AB777CBEA5E5}" destId="{8E7CC495-7CCB-8048-BBDF-01B93FD2C94D}" srcOrd="0" destOrd="5" presId="urn:microsoft.com/office/officeart/2005/8/layout/hList1"/>
    <dgm:cxn modelId="{0FD2E091-EDF7-4490-B475-3E0D1B4E5159}" srcId="{BFF6AA4E-5FE9-43B0-B487-EC973D72E219}" destId="{8E8389E9-3963-490E-8196-AB777CBEA5E5}" srcOrd="5" destOrd="0" parTransId="{2BBE4E7C-502E-491D-85FD-FEE8E3F5A575}" sibTransId="{1CBA7255-308F-49AE-A93F-4D55FD48E768}"/>
    <dgm:cxn modelId="{51590C94-3153-F24A-BE5E-0B97AEF79264}" type="presOf" srcId="{185399D8-E4D2-4308-A8D7-88BACD799190}" destId="{8E7CC495-7CCB-8048-BBDF-01B93FD2C94D}" srcOrd="0" destOrd="4" presId="urn:microsoft.com/office/officeart/2005/8/layout/hList1"/>
    <dgm:cxn modelId="{07CBD696-05CA-3243-B7C3-13F4229311EB}" srcId="{E2D44A2D-E95A-4908-9D4A-7549E26E57DE}" destId="{5C54E2ED-B255-B843-9280-B56127723CD2}" srcOrd="1" destOrd="0" parTransId="{3CC4A405-C835-2D41-B57D-265F3B6398B6}" sibTransId="{A79D8CD0-EF46-C449-8583-A52338731727}"/>
    <dgm:cxn modelId="{516F7699-2E5B-474D-98C1-86C24C3F61D8}" type="presOf" srcId="{48989395-D736-FC41-80AB-4ACAFD35A644}" destId="{CD623F36-97A8-6842-8651-8DB38006195C}" srcOrd="0" destOrd="2" presId="urn:microsoft.com/office/officeart/2005/8/layout/hList1"/>
    <dgm:cxn modelId="{0D2E2B9D-B601-D049-A210-C0E9852A1D29}" type="presOf" srcId="{072855ED-3143-432B-80B8-6894DC9ADF7E}" destId="{BB57C204-7E5D-914E-92C5-7E373858D746}" srcOrd="0" destOrd="0" presId="urn:microsoft.com/office/officeart/2005/8/layout/hList1"/>
    <dgm:cxn modelId="{024AAE9D-D087-9146-80A0-13460BF93744}" type="presOf" srcId="{800AC7E6-364B-45F8-B90F-F6F70226DAC6}" destId="{8E7CC495-7CCB-8048-BBDF-01B93FD2C94D}" srcOrd="0" destOrd="0" presId="urn:microsoft.com/office/officeart/2005/8/layout/hList1"/>
    <dgm:cxn modelId="{879517A1-1379-474D-A037-8A34044620B5}" type="presOf" srcId="{E2D44A2D-E95A-4908-9D4A-7549E26E57DE}" destId="{EC02D659-172C-C342-B904-7239A75AC1DC}" srcOrd="0" destOrd="0" presId="urn:microsoft.com/office/officeart/2005/8/layout/hList1"/>
    <dgm:cxn modelId="{3207B2A1-A136-614E-A753-29B99B028748}" type="presOf" srcId="{ACA82063-F52D-4259-BBF2-F68CDD25E781}" destId="{951E640B-FAB5-5B4E-9613-72DE0029C2A8}" srcOrd="0" destOrd="0" presId="urn:microsoft.com/office/officeart/2005/8/layout/hList1"/>
    <dgm:cxn modelId="{18449EAE-8557-4C8A-8778-B41E85BFA3FA}" srcId="{BFF6AA4E-5FE9-43B0-B487-EC973D72E219}" destId="{800AC7E6-364B-45F8-B90F-F6F70226DAC6}" srcOrd="0" destOrd="0" parTransId="{C8EE6FF2-CCC7-42F9-B5F8-34B6C2FCE912}" sibTransId="{A25082A5-A5C8-4C94-8CAB-1FA7A4A1834C}"/>
    <dgm:cxn modelId="{54709AB1-FAC6-274A-9BE5-43961C6E8DAA}" type="presOf" srcId="{64C0154C-E9C5-2F45-AABB-4C9E04CD6426}" destId="{8E7CC495-7CCB-8048-BBDF-01B93FD2C94D}" srcOrd="0" destOrd="1" presId="urn:microsoft.com/office/officeart/2005/8/layout/hList1"/>
    <dgm:cxn modelId="{C36935B2-C643-4D66-BADD-7EDE6A463BB0}" srcId="{E2D44A2D-E95A-4908-9D4A-7549E26E57DE}" destId="{A71836F2-636A-4F48-A8DF-540794697198}" srcOrd="0" destOrd="0" parTransId="{7E1A1A42-ACA8-4216-856E-45EEA7DDB671}" sibTransId="{06EAEE25-9BED-4705-A528-7678B54882E2}"/>
    <dgm:cxn modelId="{2AACB8BB-347E-3B4E-93C1-944FE407A638}" srcId="{E2D44A2D-E95A-4908-9D4A-7549E26E57DE}" destId="{48989395-D736-FC41-80AB-4ACAFD35A644}" srcOrd="2" destOrd="0" parTransId="{38F03958-F482-704C-8FB8-27A466AC20B7}" sibTransId="{4E5737DD-38E8-4340-9924-EACE1BA0A7DF}"/>
    <dgm:cxn modelId="{B99A7ABC-351A-A449-BB0E-261337375C38}" srcId="{072855ED-3143-432B-80B8-6894DC9ADF7E}" destId="{C153B517-6076-BC43-AFE3-3B9DF092ABBC}" srcOrd="1" destOrd="0" parTransId="{0C49DA99-40CC-5341-BB0D-825792065683}" sibTransId="{684E01DA-41AF-F942-AFBD-825DAB849600}"/>
    <dgm:cxn modelId="{B34BF6C1-7E35-49BD-9AA5-4E865F88A345}" srcId="{BFF6AA4E-5FE9-43B0-B487-EC973D72E219}" destId="{185399D8-E4D2-4308-A8D7-88BACD799190}" srcOrd="4" destOrd="0" parTransId="{250C30A0-80B6-455B-B23D-2ECB40F131DA}" sibTransId="{765A5A93-A852-419C-83A0-073458E12801}"/>
    <dgm:cxn modelId="{124868CA-165C-EE4D-A486-DC3C1585E5BD}" type="presOf" srcId="{0EDE3929-217B-5041-8832-CACC9D721974}" destId="{0333B3BA-6BED-6946-9DF4-B2744148E109}" srcOrd="0" destOrd="0" presId="urn:microsoft.com/office/officeart/2005/8/layout/hList1"/>
    <dgm:cxn modelId="{037918CF-7894-A84A-B818-9155D830556B}" srcId="{BFF6AA4E-5FE9-43B0-B487-EC973D72E219}" destId="{D5E30227-33D8-7946-8FBD-DF13C55405BB}" srcOrd="3" destOrd="0" parTransId="{380FEF31-4F59-6449-8CAB-E81486FDF3D5}" sibTransId="{172C2A9D-DC16-B649-9184-AECD23DBF418}"/>
    <dgm:cxn modelId="{F0FEFAD4-3F40-4432-947D-A3C1E977D0D4}" srcId="{9332154D-62F6-412D-A4F3-01C53B91A8F3}" destId="{BFF6AA4E-5FE9-43B0-B487-EC973D72E219}" srcOrd="3" destOrd="0" parTransId="{21910C41-6208-4565-A46B-B7285CE6077F}" sibTransId="{0736A715-7AC1-4992-ADF1-7B12824D5F9E}"/>
    <dgm:cxn modelId="{223CF7D6-301F-514A-B93C-63AB41265D50}" srcId="{072855ED-3143-432B-80B8-6894DC9ADF7E}" destId="{EF7561E0-6E54-8141-B44B-24B115C6D538}" srcOrd="3" destOrd="0" parTransId="{08DDCA9E-5E54-B04F-8B01-C810977B21D9}" sibTransId="{26C8B435-B2C6-654E-8A3C-AE679123C826}"/>
    <dgm:cxn modelId="{789F68DC-4003-0C41-9BE9-E88888FE9B65}" type="presOf" srcId="{9DF82C99-BE39-A447-8FE4-E34869180300}" destId="{0333B3BA-6BED-6946-9DF4-B2744148E109}" srcOrd="0" destOrd="2" presId="urn:microsoft.com/office/officeart/2005/8/layout/hList1"/>
    <dgm:cxn modelId="{38A85AE9-1907-43D8-B5D0-45A3CD0C8B2F}" srcId="{072855ED-3143-432B-80B8-6894DC9ADF7E}" destId="{4F3AA22A-2AE2-45BE-AA79-971057DB795A}" srcOrd="0" destOrd="0" parTransId="{E8A80BA7-2553-4802-A0BE-FF8C815278A9}" sibTransId="{6921E271-F51D-4B47-9823-D96E80D5E284}"/>
    <dgm:cxn modelId="{A42AEFE9-AF77-5349-9031-D001A12AC890}" type="presOf" srcId="{4B2FEC7B-9E26-8346-BE0F-EB7569C5E540}" destId="{C48C2694-5C5B-C747-835B-6EEF245940E8}" srcOrd="0" destOrd="2" presId="urn:microsoft.com/office/officeart/2005/8/layout/hList1"/>
    <dgm:cxn modelId="{B19CCCF2-D431-1441-B470-F7B291A84E8F}" type="presOf" srcId="{4F3AA22A-2AE2-45BE-AA79-971057DB795A}" destId="{C48C2694-5C5B-C747-835B-6EEF245940E8}" srcOrd="0" destOrd="0" presId="urn:microsoft.com/office/officeart/2005/8/layout/hList1"/>
    <dgm:cxn modelId="{C5A9AEF8-C3D5-E347-B820-7F01A14F8797}" type="presOf" srcId="{D5E30227-33D8-7946-8FBD-DF13C55405BB}" destId="{8E7CC495-7CCB-8048-BBDF-01B93FD2C94D}" srcOrd="0" destOrd="3" presId="urn:microsoft.com/office/officeart/2005/8/layout/hList1"/>
    <dgm:cxn modelId="{C2940421-D784-0643-89B2-982052097AC2}" type="presParOf" srcId="{60D5A415-7D8B-0E49-8502-59248C5436F2}" destId="{6C5575D3-B8B0-1544-A996-DF72A720C221}" srcOrd="0" destOrd="0" presId="urn:microsoft.com/office/officeart/2005/8/layout/hList1"/>
    <dgm:cxn modelId="{EE119B33-C644-5244-A8F9-8E1C2D900651}" type="presParOf" srcId="{6C5575D3-B8B0-1544-A996-DF72A720C221}" destId="{951E640B-FAB5-5B4E-9613-72DE0029C2A8}" srcOrd="0" destOrd="0" presId="urn:microsoft.com/office/officeart/2005/8/layout/hList1"/>
    <dgm:cxn modelId="{58668DC6-21B3-D649-8F85-EF33F908AF27}" type="presParOf" srcId="{6C5575D3-B8B0-1544-A996-DF72A720C221}" destId="{0333B3BA-6BED-6946-9DF4-B2744148E109}" srcOrd="1" destOrd="0" presId="urn:microsoft.com/office/officeart/2005/8/layout/hList1"/>
    <dgm:cxn modelId="{EA105DF0-AE55-5945-AF78-F428F4FD4C5A}" type="presParOf" srcId="{60D5A415-7D8B-0E49-8502-59248C5436F2}" destId="{3EDCF1D7-605E-DE4C-82DE-537BCF5D4AC4}" srcOrd="1" destOrd="0" presId="urn:microsoft.com/office/officeart/2005/8/layout/hList1"/>
    <dgm:cxn modelId="{E83E0A91-D4F0-D54E-8E0C-2AD7D744AA38}" type="presParOf" srcId="{60D5A415-7D8B-0E49-8502-59248C5436F2}" destId="{BD500EB9-ADF2-4346-8F60-DA91EF982B7E}" srcOrd="2" destOrd="0" presId="urn:microsoft.com/office/officeart/2005/8/layout/hList1"/>
    <dgm:cxn modelId="{89B0CB05-D147-5942-9F87-459D7A480DE4}" type="presParOf" srcId="{BD500EB9-ADF2-4346-8F60-DA91EF982B7E}" destId="{EC02D659-172C-C342-B904-7239A75AC1DC}" srcOrd="0" destOrd="0" presId="urn:microsoft.com/office/officeart/2005/8/layout/hList1"/>
    <dgm:cxn modelId="{0B8B0D22-B4F2-6F40-9B52-3A3EA9567294}" type="presParOf" srcId="{BD500EB9-ADF2-4346-8F60-DA91EF982B7E}" destId="{CD623F36-97A8-6842-8651-8DB38006195C}" srcOrd="1" destOrd="0" presId="urn:microsoft.com/office/officeart/2005/8/layout/hList1"/>
    <dgm:cxn modelId="{8645FF8F-AC66-FC49-A04B-A76C50D4275A}" type="presParOf" srcId="{60D5A415-7D8B-0E49-8502-59248C5436F2}" destId="{C1C77491-C0C3-274B-BE3B-1ACE359BBDAF}" srcOrd="3" destOrd="0" presId="urn:microsoft.com/office/officeart/2005/8/layout/hList1"/>
    <dgm:cxn modelId="{C97BFFAC-4C63-834B-A3CB-FA4BDE7915BA}" type="presParOf" srcId="{60D5A415-7D8B-0E49-8502-59248C5436F2}" destId="{89E46B50-D03D-234A-876B-E1D309100B9B}" srcOrd="4" destOrd="0" presId="urn:microsoft.com/office/officeart/2005/8/layout/hList1"/>
    <dgm:cxn modelId="{66E24443-BB5F-6445-923C-2AA7BF5755FB}" type="presParOf" srcId="{89E46B50-D03D-234A-876B-E1D309100B9B}" destId="{BB57C204-7E5D-914E-92C5-7E373858D746}" srcOrd="0" destOrd="0" presId="urn:microsoft.com/office/officeart/2005/8/layout/hList1"/>
    <dgm:cxn modelId="{C6BFB623-BA2B-2149-9C88-95F3680AEC10}" type="presParOf" srcId="{89E46B50-D03D-234A-876B-E1D309100B9B}" destId="{C48C2694-5C5B-C747-835B-6EEF245940E8}" srcOrd="1" destOrd="0" presId="urn:microsoft.com/office/officeart/2005/8/layout/hList1"/>
    <dgm:cxn modelId="{88A0DCDB-4AA9-244D-B31B-127BFE80D2BC}" type="presParOf" srcId="{60D5A415-7D8B-0E49-8502-59248C5436F2}" destId="{6804C43A-8DAA-1049-9ABD-4CB6D0E91D2E}" srcOrd="5" destOrd="0" presId="urn:microsoft.com/office/officeart/2005/8/layout/hList1"/>
    <dgm:cxn modelId="{CEEF16CE-3B5C-4E4D-929C-3B7912BF26B5}" type="presParOf" srcId="{60D5A415-7D8B-0E49-8502-59248C5436F2}" destId="{D3A74FAD-C0DA-804C-A71F-534B6E29E67D}" srcOrd="6" destOrd="0" presId="urn:microsoft.com/office/officeart/2005/8/layout/hList1"/>
    <dgm:cxn modelId="{58D37AE8-5244-F64E-BC7D-D75AECCC7677}" type="presParOf" srcId="{D3A74FAD-C0DA-804C-A71F-534B6E29E67D}" destId="{C9692069-40D0-CC4C-A895-46D5836A1313}" srcOrd="0" destOrd="0" presId="urn:microsoft.com/office/officeart/2005/8/layout/hList1"/>
    <dgm:cxn modelId="{BC34A4DE-42C9-9844-9379-83A3393F4EF5}" type="presParOf" srcId="{D3A74FAD-C0DA-804C-A71F-534B6E29E67D}" destId="{8E7CC495-7CCB-8048-BBDF-01B93FD2C94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A1BBF7-C0A5-4ED3-90FF-D32501D27E58}" type="doc">
      <dgm:prSet loTypeId="urn:microsoft.com/office/officeart/2005/8/layout/default" loCatId="list" qsTypeId="urn:microsoft.com/office/officeart/2005/8/quickstyle/simple2" qsCatId="simple" csTypeId="urn:microsoft.com/office/officeart/2005/8/colors/accent1_2" csCatId="accent1"/>
      <dgm:spPr/>
      <dgm:t>
        <a:bodyPr/>
        <a:lstStyle/>
        <a:p>
          <a:endParaRPr lang="en-US"/>
        </a:p>
      </dgm:t>
    </dgm:pt>
    <dgm:pt modelId="{44D7B3A6-54D1-408E-BD86-DF9B28D0158B}">
      <dgm:prSet/>
      <dgm:spPr/>
      <dgm:t>
        <a:bodyPr/>
        <a:lstStyle/>
        <a:p>
          <a:r>
            <a:rPr lang="en-US" dirty="0">
              <a:solidFill>
                <a:schemeClr val="tx1"/>
              </a:solidFill>
            </a:rPr>
            <a:t>Applied for Grant through PLTW </a:t>
          </a:r>
        </a:p>
      </dgm:t>
    </dgm:pt>
    <dgm:pt modelId="{81BFDBCB-6AAE-4D21-B284-DF40150546C6}" type="parTrans" cxnId="{A06E975E-4D23-465C-9908-63D0847DA717}">
      <dgm:prSet/>
      <dgm:spPr/>
      <dgm:t>
        <a:bodyPr/>
        <a:lstStyle/>
        <a:p>
          <a:endParaRPr lang="en-US"/>
        </a:p>
      </dgm:t>
    </dgm:pt>
    <dgm:pt modelId="{0B8D583E-D1F6-42A7-A399-F0FB9E44F4A9}" type="sibTrans" cxnId="{A06E975E-4D23-465C-9908-63D0847DA717}">
      <dgm:prSet/>
      <dgm:spPr/>
      <dgm:t>
        <a:bodyPr/>
        <a:lstStyle/>
        <a:p>
          <a:endParaRPr lang="en-US"/>
        </a:p>
      </dgm:t>
    </dgm:pt>
    <dgm:pt modelId="{A71BCCCB-3E62-4B18-80C1-A4A55F3BBD4F}">
      <dgm:prSet/>
      <dgm:spPr/>
      <dgm:t>
        <a:bodyPr/>
        <a:lstStyle/>
        <a:p>
          <a:r>
            <a:rPr lang="en-US" dirty="0">
              <a:solidFill>
                <a:schemeClr val="tx1"/>
              </a:solidFill>
            </a:rPr>
            <a:t>Received $10,000 for 3 years covering Professional Development and $950 a year for access to the curriculum, master teachers, and technology.</a:t>
          </a:r>
        </a:p>
      </dgm:t>
    </dgm:pt>
    <dgm:pt modelId="{ADCBA4D6-629E-46DE-AF56-06278FD122D8}" type="parTrans" cxnId="{239433F3-D412-4C9E-B100-4D2B3FA0DAD3}">
      <dgm:prSet/>
      <dgm:spPr/>
      <dgm:t>
        <a:bodyPr/>
        <a:lstStyle/>
        <a:p>
          <a:endParaRPr lang="en-US"/>
        </a:p>
      </dgm:t>
    </dgm:pt>
    <dgm:pt modelId="{4A0D2B92-F3C6-4545-B331-89BFEE740C51}" type="sibTrans" cxnId="{239433F3-D412-4C9E-B100-4D2B3FA0DAD3}">
      <dgm:prSet/>
      <dgm:spPr/>
      <dgm:t>
        <a:bodyPr/>
        <a:lstStyle/>
        <a:p>
          <a:endParaRPr lang="en-US"/>
        </a:p>
      </dgm:t>
    </dgm:pt>
    <dgm:pt modelId="{7B788B95-7D9A-4A8C-A6A0-8E18DE06E4A6}">
      <dgm:prSet/>
      <dgm:spPr/>
      <dgm:t>
        <a:bodyPr/>
        <a:lstStyle/>
        <a:p>
          <a:r>
            <a:rPr lang="en-US" dirty="0">
              <a:solidFill>
                <a:schemeClr val="tx1"/>
              </a:solidFill>
            </a:rPr>
            <a:t>Grant hunting</a:t>
          </a:r>
        </a:p>
      </dgm:t>
    </dgm:pt>
    <dgm:pt modelId="{4F549F7E-F7E1-441D-B0A3-4A6EA66AECB1}" type="parTrans" cxnId="{B882F248-DD71-4FEE-8529-573EE2AB9D1C}">
      <dgm:prSet/>
      <dgm:spPr/>
      <dgm:t>
        <a:bodyPr/>
        <a:lstStyle/>
        <a:p>
          <a:endParaRPr lang="en-US"/>
        </a:p>
      </dgm:t>
    </dgm:pt>
    <dgm:pt modelId="{A533CE7C-A092-482F-BAE6-20E0284C0579}" type="sibTrans" cxnId="{B882F248-DD71-4FEE-8529-573EE2AB9D1C}">
      <dgm:prSet/>
      <dgm:spPr/>
      <dgm:t>
        <a:bodyPr/>
        <a:lstStyle/>
        <a:p>
          <a:endParaRPr lang="en-US"/>
        </a:p>
      </dgm:t>
    </dgm:pt>
    <dgm:pt modelId="{0B015A37-2D99-4F5B-87D7-E68BE4798DED}">
      <dgm:prSet/>
      <dgm:spPr/>
      <dgm:t>
        <a:bodyPr/>
        <a:lstStyle/>
        <a:p>
          <a:r>
            <a:rPr lang="en-US" dirty="0">
              <a:solidFill>
                <a:schemeClr val="tx1"/>
              </a:solidFill>
            </a:rPr>
            <a:t>LEF Grants</a:t>
          </a:r>
        </a:p>
      </dgm:t>
    </dgm:pt>
    <dgm:pt modelId="{07A88D6F-9695-4DC8-B517-7472C7971F18}" type="parTrans" cxnId="{FE05B786-D8C4-4069-8A93-C532EC98160A}">
      <dgm:prSet/>
      <dgm:spPr/>
      <dgm:t>
        <a:bodyPr/>
        <a:lstStyle/>
        <a:p>
          <a:endParaRPr lang="en-US"/>
        </a:p>
      </dgm:t>
    </dgm:pt>
    <dgm:pt modelId="{185BC066-D9A1-407D-B764-247CD4A603EF}" type="sibTrans" cxnId="{FE05B786-D8C4-4069-8A93-C532EC98160A}">
      <dgm:prSet/>
      <dgm:spPr/>
      <dgm:t>
        <a:bodyPr/>
        <a:lstStyle/>
        <a:p>
          <a:endParaRPr lang="en-US"/>
        </a:p>
      </dgm:t>
    </dgm:pt>
    <dgm:pt modelId="{4033A9D5-0807-4220-89F4-1F799FAA9A64}">
      <dgm:prSet/>
      <dgm:spPr/>
      <dgm:t>
        <a:bodyPr/>
        <a:lstStyle/>
        <a:p>
          <a:r>
            <a:rPr lang="en-US" dirty="0">
              <a:solidFill>
                <a:schemeClr val="tx1"/>
              </a:solidFill>
            </a:rPr>
            <a:t>PTA</a:t>
          </a:r>
        </a:p>
      </dgm:t>
    </dgm:pt>
    <dgm:pt modelId="{E7370F4A-45BA-41F0-A7E5-FAC7C5FCA43E}" type="parTrans" cxnId="{6F156016-FEAB-45B9-A196-548C4F20ACCD}">
      <dgm:prSet/>
      <dgm:spPr/>
      <dgm:t>
        <a:bodyPr/>
        <a:lstStyle/>
        <a:p>
          <a:endParaRPr lang="en-US"/>
        </a:p>
      </dgm:t>
    </dgm:pt>
    <dgm:pt modelId="{8F00FB0D-BB42-4103-852E-4919A5005A9F}" type="sibTrans" cxnId="{6F156016-FEAB-45B9-A196-548C4F20ACCD}">
      <dgm:prSet/>
      <dgm:spPr/>
      <dgm:t>
        <a:bodyPr/>
        <a:lstStyle/>
        <a:p>
          <a:endParaRPr lang="en-US"/>
        </a:p>
      </dgm:t>
    </dgm:pt>
    <dgm:pt modelId="{831B66B8-9442-4B21-92CD-8841D5ACBF9F}">
      <dgm:prSet/>
      <dgm:spPr/>
      <dgm:t>
        <a:bodyPr/>
        <a:lstStyle/>
        <a:p>
          <a:r>
            <a:rPr lang="en-US" dirty="0">
              <a:solidFill>
                <a:schemeClr val="tx1"/>
              </a:solidFill>
            </a:rPr>
            <a:t>Fund raising: BBQ Contest held at school </a:t>
          </a:r>
        </a:p>
      </dgm:t>
    </dgm:pt>
    <dgm:pt modelId="{FD138D2C-9F2C-41FF-88B6-77F18E285A24}" type="parTrans" cxnId="{9A68300C-89F7-4869-A167-352D7E67A03F}">
      <dgm:prSet/>
      <dgm:spPr/>
      <dgm:t>
        <a:bodyPr/>
        <a:lstStyle/>
        <a:p>
          <a:endParaRPr lang="en-US"/>
        </a:p>
      </dgm:t>
    </dgm:pt>
    <dgm:pt modelId="{94510A8F-161A-4E4B-8C0D-ADF93197B417}" type="sibTrans" cxnId="{9A68300C-89F7-4869-A167-352D7E67A03F}">
      <dgm:prSet/>
      <dgm:spPr/>
      <dgm:t>
        <a:bodyPr/>
        <a:lstStyle/>
        <a:p>
          <a:endParaRPr lang="en-US"/>
        </a:p>
      </dgm:t>
    </dgm:pt>
    <dgm:pt modelId="{3E9C14AC-FC40-4413-A878-B73C58373A7B}">
      <dgm:prSet/>
      <dgm:spPr/>
      <dgm:t>
        <a:bodyPr/>
        <a:lstStyle/>
        <a:p>
          <a:r>
            <a:rPr lang="en-US" dirty="0">
              <a:solidFill>
                <a:schemeClr val="tx1"/>
              </a:solidFill>
            </a:rPr>
            <a:t>Entry fee $$$, board be judges?, student judges</a:t>
          </a:r>
        </a:p>
      </dgm:t>
    </dgm:pt>
    <dgm:pt modelId="{D5700D5C-FA20-41C6-997A-023F3A3DA2DC}" type="parTrans" cxnId="{E44E0D95-E84F-4D4A-9EC5-61E97B175BEA}">
      <dgm:prSet/>
      <dgm:spPr/>
      <dgm:t>
        <a:bodyPr/>
        <a:lstStyle/>
        <a:p>
          <a:endParaRPr lang="en-US"/>
        </a:p>
      </dgm:t>
    </dgm:pt>
    <dgm:pt modelId="{688D437E-DBD7-4161-ABEE-6F47427C7D4E}" type="sibTrans" cxnId="{E44E0D95-E84F-4D4A-9EC5-61E97B175BEA}">
      <dgm:prSet/>
      <dgm:spPr/>
      <dgm:t>
        <a:bodyPr/>
        <a:lstStyle/>
        <a:p>
          <a:endParaRPr lang="en-US"/>
        </a:p>
      </dgm:t>
    </dgm:pt>
    <dgm:pt modelId="{FADEFA1E-C132-4252-9D64-999463B9879A}">
      <dgm:prSet/>
      <dgm:spPr/>
      <dgm:t>
        <a:bodyPr/>
        <a:lstStyle/>
        <a:p>
          <a:r>
            <a:rPr lang="en-US" dirty="0">
              <a:solidFill>
                <a:schemeClr val="tx1"/>
              </a:solidFill>
            </a:rPr>
            <a:t>Lots of backyard </a:t>
          </a:r>
          <a:r>
            <a:rPr lang="en-US" dirty="0" err="1">
              <a:solidFill>
                <a:schemeClr val="tx1"/>
              </a:solidFill>
            </a:rPr>
            <a:t>bbq</a:t>
          </a:r>
          <a:r>
            <a:rPr lang="en-US" dirty="0">
              <a:solidFill>
                <a:schemeClr val="tx1"/>
              </a:solidFill>
            </a:rPr>
            <a:t> masters out there, best. Kids hamburger, dessert etc.</a:t>
          </a:r>
        </a:p>
      </dgm:t>
    </dgm:pt>
    <dgm:pt modelId="{FE4A8165-058E-4D8A-9DC2-15AA93C8605D}" type="parTrans" cxnId="{6D316380-87E0-4EF4-BCC7-BBC42F8388BB}">
      <dgm:prSet/>
      <dgm:spPr/>
      <dgm:t>
        <a:bodyPr/>
        <a:lstStyle/>
        <a:p>
          <a:endParaRPr lang="en-US"/>
        </a:p>
      </dgm:t>
    </dgm:pt>
    <dgm:pt modelId="{B5B2A564-5450-434E-BC7D-6AA2DF4F3F37}" type="sibTrans" cxnId="{6D316380-87E0-4EF4-BCC7-BBC42F8388BB}">
      <dgm:prSet/>
      <dgm:spPr/>
      <dgm:t>
        <a:bodyPr/>
        <a:lstStyle/>
        <a:p>
          <a:endParaRPr lang="en-US"/>
        </a:p>
      </dgm:t>
    </dgm:pt>
    <dgm:pt modelId="{5818CE22-AFFF-40EC-A6C7-7C84CEA8449C}">
      <dgm:prSet/>
      <dgm:spPr/>
      <dgm:t>
        <a:bodyPr/>
        <a:lstStyle/>
        <a:p>
          <a:r>
            <a:rPr lang="en-US" dirty="0">
              <a:solidFill>
                <a:schemeClr val="tx1"/>
              </a:solidFill>
            </a:rPr>
            <a:t>Have tasting pay little extra to try at stands that are willing</a:t>
          </a:r>
        </a:p>
      </dgm:t>
    </dgm:pt>
    <dgm:pt modelId="{52B52F09-6A76-44C7-91ED-446A0457632E}" type="parTrans" cxnId="{0A97CA35-1E7C-4FEE-92B6-C066D4F91F65}">
      <dgm:prSet/>
      <dgm:spPr/>
      <dgm:t>
        <a:bodyPr/>
        <a:lstStyle/>
        <a:p>
          <a:endParaRPr lang="en-US"/>
        </a:p>
      </dgm:t>
    </dgm:pt>
    <dgm:pt modelId="{E5ECC24E-9703-4CA8-9887-FF02CE7B7443}" type="sibTrans" cxnId="{0A97CA35-1E7C-4FEE-92B6-C066D4F91F65}">
      <dgm:prSet/>
      <dgm:spPr/>
      <dgm:t>
        <a:bodyPr/>
        <a:lstStyle/>
        <a:p>
          <a:endParaRPr lang="en-US"/>
        </a:p>
      </dgm:t>
    </dgm:pt>
    <dgm:pt modelId="{533C68F4-E4DF-2D41-AD57-955B1018229D}" type="pres">
      <dgm:prSet presAssocID="{9FA1BBF7-C0A5-4ED3-90FF-D32501D27E58}" presName="diagram" presStyleCnt="0">
        <dgm:presLayoutVars>
          <dgm:dir/>
          <dgm:resizeHandles val="exact"/>
        </dgm:presLayoutVars>
      </dgm:prSet>
      <dgm:spPr/>
    </dgm:pt>
    <dgm:pt modelId="{EA08A19A-9AAD-BC47-9D5D-9290C4929639}" type="pres">
      <dgm:prSet presAssocID="{44D7B3A6-54D1-408E-BD86-DF9B28D0158B}" presName="node" presStyleLbl="node1" presStyleIdx="0" presStyleCnt="6">
        <dgm:presLayoutVars>
          <dgm:bulletEnabled val="1"/>
        </dgm:presLayoutVars>
      </dgm:prSet>
      <dgm:spPr/>
    </dgm:pt>
    <dgm:pt modelId="{75C6BE7B-D20E-5147-8696-2F0854592FCB}" type="pres">
      <dgm:prSet presAssocID="{0B8D583E-D1F6-42A7-A399-F0FB9E44F4A9}" presName="sibTrans" presStyleCnt="0"/>
      <dgm:spPr/>
    </dgm:pt>
    <dgm:pt modelId="{9380AAB4-FE13-0B47-AD82-B735D7C5EA59}" type="pres">
      <dgm:prSet presAssocID="{A71BCCCB-3E62-4B18-80C1-A4A55F3BBD4F}" presName="node" presStyleLbl="node1" presStyleIdx="1" presStyleCnt="6">
        <dgm:presLayoutVars>
          <dgm:bulletEnabled val="1"/>
        </dgm:presLayoutVars>
      </dgm:prSet>
      <dgm:spPr/>
    </dgm:pt>
    <dgm:pt modelId="{02E2A98E-ECD7-E84E-9E1C-F6FDBA305D86}" type="pres">
      <dgm:prSet presAssocID="{4A0D2B92-F3C6-4545-B331-89BFEE740C51}" presName="sibTrans" presStyleCnt="0"/>
      <dgm:spPr/>
    </dgm:pt>
    <dgm:pt modelId="{055D8AB3-2402-9447-814A-B9F1B28A57FA}" type="pres">
      <dgm:prSet presAssocID="{7B788B95-7D9A-4A8C-A6A0-8E18DE06E4A6}" presName="node" presStyleLbl="node1" presStyleIdx="2" presStyleCnt="6">
        <dgm:presLayoutVars>
          <dgm:bulletEnabled val="1"/>
        </dgm:presLayoutVars>
      </dgm:prSet>
      <dgm:spPr/>
    </dgm:pt>
    <dgm:pt modelId="{C00AE933-F4BF-E642-BBDD-3FB0FE5B3DBA}" type="pres">
      <dgm:prSet presAssocID="{A533CE7C-A092-482F-BAE6-20E0284C0579}" presName="sibTrans" presStyleCnt="0"/>
      <dgm:spPr/>
    </dgm:pt>
    <dgm:pt modelId="{232EB1F9-6EB7-1E44-9A06-6A3894267D9F}" type="pres">
      <dgm:prSet presAssocID="{0B015A37-2D99-4F5B-87D7-E68BE4798DED}" presName="node" presStyleLbl="node1" presStyleIdx="3" presStyleCnt="6">
        <dgm:presLayoutVars>
          <dgm:bulletEnabled val="1"/>
        </dgm:presLayoutVars>
      </dgm:prSet>
      <dgm:spPr/>
    </dgm:pt>
    <dgm:pt modelId="{247E26E4-E1E5-9E49-A4E3-C0731DB1BD5A}" type="pres">
      <dgm:prSet presAssocID="{185BC066-D9A1-407D-B764-247CD4A603EF}" presName="sibTrans" presStyleCnt="0"/>
      <dgm:spPr/>
    </dgm:pt>
    <dgm:pt modelId="{58752C44-FF8B-E943-94B6-32CBD87096F0}" type="pres">
      <dgm:prSet presAssocID="{4033A9D5-0807-4220-89F4-1F799FAA9A64}" presName="node" presStyleLbl="node1" presStyleIdx="4" presStyleCnt="6">
        <dgm:presLayoutVars>
          <dgm:bulletEnabled val="1"/>
        </dgm:presLayoutVars>
      </dgm:prSet>
      <dgm:spPr/>
    </dgm:pt>
    <dgm:pt modelId="{0C2DAF0D-925B-8741-AED4-0290E8A1A85E}" type="pres">
      <dgm:prSet presAssocID="{8F00FB0D-BB42-4103-852E-4919A5005A9F}" presName="sibTrans" presStyleCnt="0"/>
      <dgm:spPr/>
    </dgm:pt>
    <dgm:pt modelId="{36EE5BFD-52C5-C240-BA7D-D6FF3963F0FA}" type="pres">
      <dgm:prSet presAssocID="{831B66B8-9442-4B21-92CD-8841D5ACBF9F}" presName="node" presStyleLbl="node1" presStyleIdx="5" presStyleCnt="6">
        <dgm:presLayoutVars>
          <dgm:bulletEnabled val="1"/>
        </dgm:presLayoutVars>
      </dgm:prSet>
      <dgm:spPr/>
    </dgm:pt>
  </dgm:ptLst>
  <dgm:cxnLst>
    <dgm:cxn modelId="{9A68300C-89F7-4869-A167-352D7E67A03F}" srcId="{9FA1BBF7-C0A5-4ED3-90FF-D32501D27E58}" destId="{831B66B8-9442-4B21-92CD-8841D5ACBF9F}" srcOrd="5" destOrd="0" parTransId="{FD138D2C-9F2C-41FF-88B6-77F18E285A24}" sibTransId="{94510A8F-161A-4E4B-8C0D-ADF93197B417}"/>
    <dgm:cxn modelId="{6F156016-FEAB-45B9-A196-548C4F20ACCD}" srcId="{9FA1BBF7-C0A5-4ED3-90FF-D32501D27E58}" destId="{4033A9D5-0807-4220-89F4-1F799FAA9A64}" srcOrd="4" destOrd="0" parTransId="{E7370F4A-45BA-41F0-A7E5-FAC7C5FCA43E}" sibTransId="{8F00FB0D-BB42-4103-852E-4919A5005A9F}"/>
    <dgm:cxn modelId="{0A97CA35-1E7C-4FEE-92B6-C066D4F91F65}" srcId="{831B66B8-9442-4B21-92CD-8841D5ACBF9F}" destId="{5818CE22-AFFF-40EC-A6C7-7C84CEA8449C}" srcOrd="2" destOrd="0" parTransId="{52B52F09-6A76-44C7-91ED-446A0457632E}" sibTransId="{E5ECC24E-9703-4CA8-9887-FF02CE7B7443}"/>
    <dgm:cxn modelId="{A06E975E-4D23-465C-9908-63D0847DA717}" srcId="{9FA1BBF7-C0A5-4ED3-90FF-D32501D27E58}" destId="{44D7B3A6-54D1-408E-BD86-DF9B28D0158B}" srcOrd="0" destOrd="0" parTransId="{81BFDBCB-6AAE-4D21-B284-DF40150546C6}" sibTransId="{0B8D583E-D1F6-42A7-A399-F0FB9E44F4A9}"/>
    <dgm:cxn modelId="{DCBF5F5F-FCD5-2D40-B61F-6ADE972F7925}" type="presOf" srcId="{44D7B3A6-54D1-408E-BD86-DF9B28D0158B}" destId="{EA08A19A-9AAD-BC47-9D5D-9290C4929639}" srcOrd="0" destOrd="0" presId="urn:microsoft.com/office/officeart/2005/8/layout/default"/>
    <dgm:cxn modelId="{89B36F41-AFB5-CD43-A921-F53B1F77E582}" type="presOf" srcId="{A71BCCCB-3E62-4B18-80C1-A4A55F3BBD4F}" destId="{9380AAB4-FE13-0B47-AD82-B735D7C5EA59}" srcOrd="0" destOrd="0" presId="urn:microsoft.com/office/officeart/2005/8/layout/default"/>
    <dgm:cxn modelId="{B356BD43-B404-D448-A042-4D1DB454D7E5}" type="presOf" srcId="{831B66B8-9442-4B21-92CD-8841D5ACBF9F}" destId="{36EE5BFD-52C5-C240-BA7D-D6FF3963F0FA}" srcOrd="0" destOrd="0" presId="urn:microsoft.com/office/officeart/2005/8/layout/default"/>
    <dgm:cxn modelId="{19A84044-BAB2-B042-8698-9639F14EB2DC}" type="presOf" srcId="{5818CE22-AFFF-40EC-A6C7-7C84CEA8449C}" destId="{36EE5BFD-52C5-C240-BA7D-D6FF3963F0FA}" srcOrd="0" destOrd="3" presId="urn:microsoft.com/office/officeart/2005/8/layout/default"/>
    <dgm:cxn modelId="{B882F248-DD71-4FEE-8529-573EE2AB9D1C}" srcId="{9FA1BBF7-C0A5-4ED3-90FF-D32501D27E58}" destId="{7B788B95-7D9A-4A8C-A6A0-8E18DE06E4A6}" srcOrd="2" destOrd="0" parTransId="{4F549F7E-F7E1-441D-B0A3-4A6EA66AECB1}" sibTransId="{A533CE7C-A092-482F-BAE6-20E0284C0579}"/>
    <dgm:cxn modelId="{6D316380-87E0-4EF4-BCC7-BBC42F8388BB}" srcId="{831B66B8-9442-4B21-92CD-8841D5ACBF9F}" destId="{FADEFA1E-C132-4252-9D64-999463B9879A}" srcOrd="1" destOrd="0" parTransId="{FE4A8165-058E-4D8A-9DC2-15AA93C8605D}" sibTransId="{B5B2A564-5450-434E-BC7D-6AA2DF4F3F37}"/>
    <dgm:cxn modelId="{6F78F682-56E0-EA45-9FDA-B293C8104F06}" type="presOf" srcId="{9FA1BBF7-C0A5-4ED3-90FF-D32501D27E58}" destId="{533C68F4-E4DF-2D41-AD57-955B1018229D}" srcOrd="0" destOrd="0" presId="urn:microsoft.com/office/officeart/2005/8/layout/default"/>
    <dgm:cxn modelId="{FE05B786-D8C4-4069-8A93-C532EC98160A}" srcId="{9FA1BBF7-C0A5-4ED3-90FF-D32501D27E58}" destId="{0B015A37-2D99-4F5B-87D7-E68BE4798DED}" srcOrd="3" destOrd="0" parTransId="{07A88D6F-9695-4DC8-B517-7472C7971F18}" sibTransId="{185BC066-D9A1-407D-B764-247CD4A603EF}"/>
    <dgm:cxn modelId="{7914658B-A17D-194C-B9AD-291D41C9FF0B}" type="presOf" srcId="{7B788B95-7D9A-4A8C-A6A0-8E18DE06E4A6}" destId="{055D8AB3-2402-9447-814A-B9F1B28A57FA}" srcOrd="0" destOrd="0" presId="urn:microsoft.com/office/officeart/2005/8/layout/default"/>
    <dgm:cxn modelId="{E44E0D95-E84F-4D4A-9EC5-61E97B175BEA}" srcId="{831B66B8-9442-4B21-92CD-8841D5ACBF9F}" destId="{3E9C14AC-FC40-4413-A878-B73C58373A7B}" srcOrd="0" destOrd="0" parTransId="{D5700D5C-FA20-41C6-997A-023F3A3DA2DC}" sibTransId="{688D437E-DBD7-4161-ABEE-6F47427C7D4E}"/>
    <dgm:cxn modelId="{BE46289D-688E-694E-9076-A0618B247EDA}" type="presOf" srcId="{3E9C14AC-FC40-4413-A878-B73C58373A7B}" destId="{36EE5BFD-52C5-C240-BA7D-D6FF3963F0FA}" srcOrd="0" destOrd="1" presId="urn:microsoft.com/office/officeart/2005/8/layout/default"/>
    <dgm:cxn modelId="{95077FAE-BD6D-5943-B1FF-8C91C8CF33EE}" type="presOf" srcId="{FADEFA1E-C132-4252-9D64-999463B9879A}" destId="{36EE5BFD-52C5-C240-BA7D-D6FF3963F0FA}" srcOrd="0" destOrd="2" presId="urn:microsoft.com/office/officeart/2005/8/layout/default"/>
    <dgm:cxn modelId="{125CBFB5-AEF0-2743-A9DC-C7F57B7DD547}" type="presOf" srcId="{4033A9D5-0807-4220-89F4-1F799FAA9A64}" destId="{58752C44-FF8B-E943-94B6-32CBD87096F0}" srcOrd="0" destOrd="0" presId="urn:microsoft.com/office/officeart/2005/8/layout/default"/>
    <dgm:cxn modelId="{239433F3-D412-4C9E-B100-4D2B3FA0DAD3}" srcId="{9FA1BBF7-C0A5-4ED3-90FF-D32501D27E58}" destId="{A71BCCCB-3E62-4B18-80C1-A4A55F3BBD4F}" srcOrd="1" destOrd="0" parTransId="{ADCBA4D6-629E-46DE-AF56-06278FD122D8}" sibTransId="{4A0D2B92-F3C6-4545-B331-89BFEE740C51}"/>
    <dgm:cxn modelId="{6ABCF6FD-E7ED-B247-B30B-6E2E148742A0}" type="presOf" srcId="{0B015A37-2D99-4F5B-87D7-E68BE4798DED}" destId="{232EB1F9-6EB7-1E44-9A06-6A3894267D9F}" srcOrd="0" destOrd="0" presId="urn:microsoft.com/office/officeart/2005/8/layout/default"/>
    <dgm:cxn modelId="{D479B2AE-6C5C-C840-AA76-3E2DFF39D6C7}" type="presParOf" srcId="{533C68F4-E4DF-2D41-AD57-955B1018229D}" destId="{EA08A19A-9AAD-BC47-9D5D-9290C4929639}" srcOrd="0" destOrd="0" presId="urn:microsoft.com/office/officeart/2005/8/layout/default"/>
    <dgm:cxn modelId="{D2BD7D63-B780-DC40-A222-2696065A0B84}" type="presParOf" srcId="{533C68F4-E4DF-2D41-AD57-955B1018229D}" destId="{75C6BE7B-D20E-5147-8696-2F0854592FCB}" srcOrd="1" destOrd="0" presId="urn:microsoft.com/office/officeart/2005/8/layout/default"/>
    <dgm:cxn modelId="{80CE90F1-8F98-FC45-9F08-611942EF7A6D}" type="presParOf" srcId="{533C68F4-E4DF-2D41-AD57-955B1018229D}" destId="{9380AAB4-FE13-0B47-AD82-B735D7C5EA59}" srcOrd="2" destOrd="0" presId="urn:microsoft.com/office/officeart/2005/8/layout/default"/>
    <dgm:cxn modelId="{88FF4C22-2720-644B-9378-8BEA2CD34FEB}" type="presParOf" srcId="{533C68F4-E4DF-2D41-AD57-955B1018229D}" destId="{02E2A98E-ECD7-E84E-9E1C-F6FDBA305D86}" srcOrd="3" destOrd="0" presId="urn:microsoft.com/office/officeart/2005/8/layout/default"/>
    <dgm:cxn modelId="{69AA3231-BA78-EE4C-9BDB-D0F215A72D20}" type="presParOf" srcId="{533C68F4-E4DF-2D41-AD57-955B1018229D}" destId="{055D8AB3-2402-9447-814A-B9F1B28A57FA}" srcOrd="4" destOrd="0" presId="urn:microsoft.com/office/officeart/2005/8/layout/default"/>
    <dgm:cxn modelId="{B4AEFD0F-A6C0-A94C-9C04-79A9B9F936BD}" type="presParOf" srcId="{533C68F4-E4DF-2D41-AD57-955B1018229D}" destId="{C00AE933-F4BF-E642-BBDD-3FB0FE5B3DBA}" srcOrd="5" destOrd="0" presId="urn:microsoft.com/office/officeart/2005/8/layout/default"/>
    <dgm:cxn modelId="{F646EF16-DEA6-DB43-B290-B529D040929A}" type="presParOf" srcId="{533C68F4-E4DF-2D41-AD57-955B1018229D}" destId="{232EB1F9-6EB7-1E44-9A06-6A3894267D9F}" srcOrd="6" destOrd="0" presId="urn:microsoft.com/office/officeart/2005/8/layout/default"/>
    <dgm:cxn modelId="{7279D995-04E4-604E-897E-AEAB14B9DB15}" type="presParOf" srcId="{533C68F4-E4DF-2D41-AD57-955B1018229D}" destId="{247E26E4-E1E5-9E49-A4E3-C0731DB1BD5A}" srcOrd="7" destOrd="0" presId="urn:microsoft.com/office/officeart/2005/8/layout/default"/>
    <dgm:cxn modelId="{719A624C-E236-DC4A-ADE9-3EF1D21C52D3}" type="presParOf" srcId="{533C68F4-E4DF-2D41-AD57-955B1018229D}" destId="{58752C44-FF8B-E943-94B6-32CBD87096F0}" srcOrd="8" destOrd="0" presId="urn:microsoft.com/office/officeart/2005/8/layout/default"/>
    <dgm:cxn modelId="{7F3B6BE3-DB2E-4143-AD5A-1690659D1644}" type="presParOf" srcId="{533C68F4-E4DF-2D41-AD57-955B1018229D}" destId="{0C2DAF0D-925B-8741-AED4-0290E8A1A85E}" srcOrd="9" destOrd="0" presId="urn:microsoft.com/office/officeart/2005/8/layout/default"/>
    <dgm:cxn modelId="{ECE866BF-CA78-9A4D-B695-2E1A415C0ECF}" type="presParOf" srcId="{533C68F4-E4DF-2D41-AD57-955B1018229D}" destId="{36EE5BFD-52C5-C240-BA7D-D6FF3963F0F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9E933-44B1-4C40-9FDD-CBAEA3E537A4}">
      <dsp:nvSpPr>
        <dsp:cNvPr id="0" name=""/>
        <dsp:cNvSpPr/>
      </dsp:nvSpPr>
      <dsp:spPr>
        <a:xfrm>
          <a:off x="0" y="470162"/>
          <a:ext cx="4098925" cy="15724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WE DO NOT HAVE IT!  Other districts such as Fort Leavenworth, Basehor, DeSoto, Piper, Olathe, Blue Valley, Shawnee Mission and Catholic Schools around the area have had it for years.  Many have STEM in all grade levels.</a:t>
          </a:r>
        </a:p>
      </dsp:txBody>
      <dsp:txXfrm>
        <a:off x="76762" y="546924"/>
        <a:ext cx="3945401" cy="1418956"/>
      </dsp:txXfrm>
    </dsp:sp>
    <dsp:sp modelId="{C8C7B65C-D7FE-EA4A-A702-FB00C81F1AC2}">
      <dsp:nvSpPr>
        <dsp:cNvPr id="0" name=""/>
        <dsp:cNvSpPr/>
      </dsp:nvSpPr>
      <dsp:spPr>
        <a:xfrm>
          <a:off x="0" y="2088722"/>
          <a:ext cx="4098925" cy="15724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STEM programs provide our students with an opportunity to embrace real world  concepts and problems in a hands-on learning environment. </a:t>
          </a:r>
        </a:p>
      </dsp:txBody>
      <dsp:txXfrm>
        <a:off x="76762" y="2165484"/>
        <a:ext cx="3945401" cy="1418956"/>
      </dsp:txXfrm>
    </dsp:sp>
    <dsp:sp modelId="{121148D3-DCDE-E548-94E2-6C0065AB23EB}">
      <dsp:nvSpPr>
        <dsp:cNvPr id="0" name=""/>
        <dsp:cNvSpPr/>
      </dsp:nvSpPr>
      <dsp:spPr>
        <a:xfrm>
          <a:off x="0" y="3707282"/>
          <a:ext cx="4098925" cy="15724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Our littlest learners will be practicing 21sr century learning skills that employers have said are the most important skills they look for.</a:t>
          </a:r>
        </a:p>
      </dsp:txBody>
      <dsp:txXfrm>
        <a:off x="76762" y="3784044"/>
        <a:ext cx="3945401" cy="14189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C2404-0D58-4AA2-B9A7-6BBB5E0E8176}">
      <dsp:nvSpPr>
        <dsp:cNvPr id="0" name=""/>
        <dsp:cNvSpPr/>
      </dsp:nvSpPr>
      <dsp:spPr>
        <a:xfrm>
          <a:off x="0" y="640"/>
          <a:ext cx="6281738" cy="14991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F0D594-AAA5-43E7-9E70-B04D2AF139A1}">
      <dsp:nvSpPr>
        <dsp:cNvPr id="0" name=""/>
        <dsp:cNvSpPr/>
      </dsp:nvSpPr>
      <dsp:spPr>
        <a:xfrm>
          <a:off x="453490" y="337947"/>
          <a:ext cx="824527" cy="8245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F33DFD-C412-49C6-B6FF-C4879A7BA4F7}">
      <dsp:nvSpPr>
        <dsp:cNvPr id="0" name=""/>
        <dsp:cNvSpPr/>
      </dsp:nvSpPr>
      <dsp:spPr>
        <a:xfrm>
          <a:off x="1731507" y="640"/>
          <a:ext cx="4550230" cy="1499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59" tIns="158659" rIns="158659" bIns="158659" numCol="1" spcCol="1270" anchor="ctr" anchorCtr="0">
          <a:noAutofit/>
        </a:bodyPr>
        <a:lstStyle/>
        <a:p>
          <a:pPr marL="0" lvl="0" indent="0" algn="l" defTabSz="1111250">
            <a:lnSpc>
              <a:spcPct val="100000"/>
            </a:lnSpc>
            <a:spcBef>
              <a:spcPct val="0"/>
            </a:spcBef>
            <a:spcAft>
              <a:spcPct val="35000"/>
            </a:spcAft>
            <a:buNone/>
          </a:pPr>
          <a:r>
            <a:rPr lang="en-US" sz="2500" kern="1200"/>
            <a:t>Pushes &amp; Pulls </a:t>
          </a:r>
        </a:p>
      </dsp:txBody>
      <dsp:txXfrm>
        <a:off x="1731507" y="640"/>
        <a:ext cx="4550230" cy="1499141"/>
      </dsp:txXfrm>
    </dsp:sp>
    <dsp:sp modelId="{D7A99D3D-78EA-44F3-A224-55A9587A8343}">
      <dsp:nvSpPr>
        <dsp:cNvPr id="0" name=""/>
        <dsp:cNvSpPr/>
      </dsp:nvSpPr>
      <dsp:spPr>
        <a:xfrm>
          <a:off x="0" y="1874566"/>
          <a:ext cx="6281738" cy="14991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E6441D-A729-4977-A3A1-0290564BF302}">
      <dsp:nvSpPr>
        <dsp:cNvPr id="0" name=""/>
        <dsp:cNvSpPr/>
      </dsp:nvSpPr>
      <dsp:spPr>
        <a:xfrm>
          <a:off x="453490" y="2211873"/>
          <a:ext cx="824527" cy="8245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0460FE-0423-455C-997D-2D11182A19B3}">
      <dsp:nvSpPr>
        <dsp:cNvPr id="0" name=""/>
        <dsp:cNvSpPr/>
      </dsp:nvSpPr>
      <dsp:spPr>
        <a:xfrm>
          <a:off x="1731507" y="1874566"/>
          <a:ext cx="4550230" cy="1499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59" tIns="158659" rIns="158659" bIns="158659" numCol="1" spcCol="1270" anchor="ctr" anchorCtr="0">
          <a:noAutofit/>
        </a:bodyPr>
        <a:lstStyle/>
        <a:p>
          <a:pPr marL="0" lvl="0" indent="0" algn="l" defTabSz="1111250">
            <a:lnSpc>
              <a:spcPct val="100000"/>
            </a:lnSpc>
            <a:spcBef>
              <a:spcPct val="0"/>
            </a:spcBef>
            <a:spcAft>
              <a:spcPct val="35000"/>
            </a:spcAft>
            <a:buNone/>
          </a:pPr>
          <a:r>
            <a:rPr lang="en-US" sz="2500" kern="1200"/>
            <a:t>Living Things Needs and Impacts</a:t>
          </a:r>
        </a:p>
      </dsp:txBody>
      <dsp:txXfrm>
        <a:off x="1731507" y="1874566"/>
        <a:ext cx="4550230" cy="1499141"/>
      </dsp:txXfrm>
    </dsp:sp>
    <dsp:sp modelId="{3BEF47D7-5807-4FB9-B0A6-CFB7F4BB3368}">
      <dsp:nvSpPr>
        <dsp:cNvPr id="0" name=""/>
        <dsp:cNvSpPr/>
      </dsp:nvSpPr>
      <dsp:spPr>
        <a:xfrm>
          <a:off x="0" y="3748493"/>
          <a:ext cx="6281738" cy="14991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2773FC-9E55-450B-8F5A-D26A71729D15}">
      <dsp:nvSpPr>
        <dsp:cNvPr id="0" name=""/>
        <dsp:cNvSpPr/>
      </dsp:nvSpPr>
      <dsp:spPr>
        <a:xfrm>
          <a:off x="453490" y="4085800"/>
          <a:ext cx="824527" cy="8245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C8C753-D341-4FA9-93AD-9F1656CD606B}">
      <dsp:nvSpPr>
        <dsp:cNvPr id="0" name=""/>
        <dsp:cNvSpPr/>
      </dsp:nvSpPr>
      <dsp:spPr>
        <a:xfrm>
          <a:off x="1731507" y="3748493"/>
          <a:ext cx="4550230" cy="1499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59" tIns="158659" rIns="158659" bIns="158659" numCol="1" spcCol="1270" anchor="ctr" anchorCtr="0">
          <a:noAutofit/>
        </a:bodyPr>
        <a:lstStyle/>
        <a:p>
          <a:pPr marL="0" lvl="0" indent="0" algn="l" defTabSz="1111250">
            <a:lnSpc>
              <a:spcPct val="100000"/>
            </a:lnSpc>
            <a:spcBef>
              <a:spcPct val="0"/>
            </a:spcBef>
            <a:spcAft>
              <a:spcPct val="35000"/>
            </a:spcAft>
            <a:buNone/>
          </a:pPr>
          <a:r>
            <a:rPr lang="en-US" sz="2500" kern="1200"/>
            <a:t>Sunlight &amp; Weather</a:t>
          </a:r>
        </a:p>
      </dsp:txBody>
      <dsp:txXfrm>
        <a:off x="1731507" y="3748493"/>
        <a:ext cx="4550230" cy="14991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F8B5-39BC-4E62-95A8-EA70697AF2FB}">
      <dsp:nvSpPr>
        <dsp:cNvPr id="0" name=""/>
        <dsp:cNvSpPr/>
      </dsp:nvSpPr>
      <dsp:spPr>
        <a:xfrm>
          <a:off x="0" y="671"/>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1D3D27-3C5D-4218-A55F-7B0E0060EDE3}">
      <dsp:nvSpPr>
        <dsp:cNvPr id="0" name=""/>
        <dsp:cNvSpPr/>
      </dsp:nvSpPr>
      <dsp:spPr>
        <a:xfrm>
          <a:off x="475646" y="354458"/>
          <a:ext cx="864811" cy="8648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4EA9C7-6B9C-4482-BE9E-063ACD725D6A}">
      <dsp:nvSpPr>
        <dsp:cNvPr id="0" name=""/>
        <dsp:cNvSpPr/>
      </dsp:nvSpPr>
      <dsp:spPr>
        <a:xfrm>
          <a:off x="1816103" y="67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en-US" sz="2500" kern="1200"/>
            <a:t>Light &amp; Sound</a:t>
          </a:r>
        </a:p>
      </dsp:txBody>
      <dsp:txXfrm>
        <a:off x="1816103" y="671"/>
        <a:ext cx="4447536" cy="1572384"/>
      </dsp:txXfrm>
    </dsp:sp>
    <dsp:sp modelId="{1857EA34-0666-4E40-B3AA-071C8A5D4711}">
      <dsp:nvSpPr>
        <dsp:cNvPr id="0" name=""/>
        <dsp:cNvSpPr/>
      </dsp:nvSpPr>
      <dsp:spPr>
        <a:xfrm>
          <a:off x="0" y="1966151"/>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6FF95C-B279-4A28-9B05-999582478CFF}">
      <dsp:nvSpPr>
        <dsp:cNvPr id="0" name=""/>
        <dsp:cNvSpPr/>
      </dsp:nvSpPr>
      <dsp:spPr>
        <a:xfrm>
          <a:off x="475646" y="2319938"/>
          <a:ext cx="864811" cy="8648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AFF9D1-60AD-4C65-8A6A-7A175D1726EC}">
      <dsp:nvSpPr>
        <dsp:cNvPr id="0" name=""/>
        <dsp:cNvSpPr/>
      </dsp:nvSpPr>
      <dsp:spPr>
        <a:xfrm>
          <a:off x="1816103" y="196615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en-US" sz="2500" kern="1200"/>
            <a:t>Animal Adaptations</a:t>
          </a:r>
        </a:p>
      </dsp:txBody>
      <dsp:txXfrm>
        <a:off x="1816103" y="1966151"/>
        <a:ext cx="4447536" cy="1572384"/>
      </dsp:txXfrm>
    </dsp:sp>
    <dsp:sp modelId="{45BCB20A-F32F-4869-B426-22A803E75B68}">
      <dsp:nvSpPr>
        <dsp:cNvPr id="0" name=""/>
        <dsp:cNvSpPr/>
      </dsp:nvSpPr>
      <dsp:spPr>
        <a:xfrm>
          <a:off x="0" y="3931632"/>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F4EAA2-95C3-4237-82C9-7DB38B6C22A1}">
      <dsp:nvSpPr>
        <dsp:cNvPr id="0" name=""/>
        <dsp:cNvSpPr/>
      </dsp:nvSpPr>
      <dsp:spPr>
        <a:xfrm>
          <a:off x="475646" y="4285418"/>
          <a:ext cx="864811" cy="8648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F34D0A-3B09-4023-8B6D-1D1DF329D20F}">
      <dsp:nvSpPr>
        <dsp:cNvPr id="0" name=""/>
        <dsp:cNvSpPr/>
      </dsp:nvSpPr>
      <dsp:spPr>
        <a:xfrm>
          <a:off x="1816103" y="3931632"/>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en-US" sz="2500" kern="1200"/>
            <a:t>Light Observing Sun, Moon, and Stars</a:t>
          </a:r>
        </a:p>
      </dsp:txBody>
      <dsp:txXfrm>
        <a:off x="1816103" y="3931632"/>
        <a:ext cx="4447536" cy="15723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D7E5F-946D-41AB-AD9B-76C23A048A60}">
      <dsp:nvSpPr>
        <dsp:cNvPr id="0" name=""/>
        <dsp:cNvSpPr/>
      </dsp:nvSpPr>
      <dsp:spPr>
        <a:xfrm>
          <a:off x="0" y="671"/>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757E51-0EE5-443F-B11F-38680A91F9AB}">
      <dsp:nvSpPr>
        <dsp:cNvPr id="0" name=""/>
        <dsp:cNvSpPr/>
      </dsp:nvSpPr>
      <dsp:spPr>
        <a:xfrm>
          <a:off x="475646" y="354458"/>
          <a:ext cx="864811" cy="8648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F34B24-9BDB-4324-9B84-11630CD065AA}">
      <dsp:nvSpPr>
        <dsp:cNvPr id="0" name=""/>
        <dsp:cNvSpPr/>
      </dsp:nvSpPr>
      <dsp:spPr>
        <a:xfrm>
          <a:off x="1816103" y="67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en-US" sz="2500" kern="1200"/>
            <a:t>The Changing Earth</a:t>
          </a:r>
        </a:p>
      </dsp:txBody>
      <dsp:txXfrm>
        <a:off x="1816103" y="671"/>
        <a:ext cx="4447536" cy="1572384"/>
      </dsp:txXfrm>
    </dsp:sp>
    <dsp:sp modelId="{512FBF27-0CFA-4214-9909-2C5E275E82DA}">
      <dsp:nvSpPr>
        <dsp:cNvPr id="0" name=""/>
        <dsp:cNvSpPr/>
      </dsp:nvSpPr>
      <dsp:spPr>
        <a:xfrm>
          <a:off x="0" y="1966151"/>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8CF347-D40D-4724-909E-59B9555F4AC9}">
      <dsp:nvSpPr>
        <dsp:cNvPr id="0" name=""/>
        <dsp:cNvSpPr/>
      </dsp:nvSpPr>
      <dsp:spPr>
        <a:xfrm>
          <a:off x="475646" y="2319938"/>
          <a:ext cx="864811" cy="8648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B87DAF-5432-4DD4-A119-28AF881A4214}">
      <dsp:nvSpPr>
        <dsp:cNvPr id="0" name=""/>
        <dsp:cNvSpPr/>
      </dsp:nvSpPr>
      <dsp:spPr>
        <a:xfrm>
          <a:off x="1816103" y="196615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en-US" sz="2500" kern="1200"/>
            <a:t>Materials Science: Properties of Matter</a:t>
          </a:r>
        </a:p>
      </dsp:txBody>
      <dsp:txXfrm>
        <a:off x="1816103" y="1966151"/>
        <a:ext cx="4447536" cy="1572384"/>
      </dsp:txXfrm>
    </dsp:sp>
    <dsp:sp modelId="{BA2BF6EA-EAE7-4E85-8C18-2C7F9A61AF79}">
      <dsp:nvSpPr>
        <dsp:cNvPr id="0" name=""/>
        <dsp:cNvSpPr/>
      </dsp:nvSpPr>
      <dsp:spPr>
        <a:xfrm>
          <a:off x="0" y="3931632"/>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CB2E75-19AB-431B-9CE9-C93CC4BFEB57}">
      <dsp:nvSpPr>
        <dsp:cNvPr id="0" name=""/>
        <dsp:cNvSpPr/>
      </dsp:nvSpPr>
      <dsp:spPr>
        <a:xfrm>
          <a:off x="475646" y="4285418"/>
          <a:ext cx="864811" cy="8648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BC5855-F303-43FE-B3BB-896721DF7394}">
      <dsp:nvSpPr>
        <dsp:cNvPr id="0" name=""/>
        <dsp:cNvSpPr/>
      </dsp:nvSpPr>
      <dsp:spPr>
        <a:xfrm>
          <a:off x="1816103" y="3931632"/>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en-US" sz="2500" kern="1200"/>
            <a:t>Materials Science: Form and Function</a:t>
          </a:r>
        </a:p>
      </dsp:txBody>
      <dsp:txXfrm>
        <a:off x="1816103" y="3931632"/>
        <a:ext cx="4447536" cy="15723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B029E-02EB-4A45-9379-1E1E2C45D444}">
      <dsp:nvSpPr>
        <dsp:cNvPr id="0" name=""/>
        <dsp:cNvSpPr/>
      </dsp:nvSpPr>
      <dsp:spPr>
        <a:xfrm>
          <a:off x="0" y="680"/>
          <a:ext cx="6269038"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9BFE87-956D-4D6E-ADC6-8B4EA487BD45}">
      <dsp:nvSpPr>
        <dsp:cNvPr id="0" name=""/>
        <dsp:cNvSpPr/>
      </dsp:nvSpPr>
      <dsp:spPr>
        <a:xfrm>
          <a:off x="481473" y="358800"/>
          <a:ext cx="875405" cy="8754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C25947-D71B-4E7E-BFDF-42F649D3D22B}">
      <dsp:nvSpPr>
        <dsp:cNvPr id="0" name=""/>
        <dsp:cNvSpPr/>
      </dsp:nvSpPr>
      <dsp:spPr>
        <a:xfrm>
          <a:off x="1838352" y="680"/>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111250">
            <a:lnSpc>
              <a:spcPct val="90000"/>
            </a:lnSpc>
            <a:spcBef>
              <a:spcPct val="0"/>
            </a:spcBef>
            <a:spcAft>
              <a:spcPct val="35000"/>
            </a:spcAft>
            <a:buNone/>
          </a:pPr>
          <a:r>
            <a:rPr lang="en-US" sz="2500" kern="1200"/>
            <a:t>Variation of Traits</a:t>
          </a:r>
        </a:p>
      </dsp:txBody>
      <dsp:txXfrm>
        <a:off x="1838352" y="680"/>
        <a:ext cx="4430685" cy="1591647"/>
      </dsp:txXfrm>
    </dsp:sp>
    <dsp:sp modelId="{BBAFD805-E3C5-4430-94EE-C9C2A68FB40D}">
      <dsp:nvSpPr>
        <dsp:cNvPr id="0" name=""/>
        <dsp:cNvSpPr/>
      </dsp:nvSpPr>
      <dsp:spPr>
        <a:xfrm>
          <a:off x="0" y="1990238"/>
          <a:ext cx="6269038"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7CED00-6E28-489A-92AC-A760ED1837FC}">
      <dsp:nvSpPr>
        <dsp:cNvPr id="0" name=""/>
        <dsp:cNvSpPr/>
      </dsp:nvSpPr>
      <dsp:spPr>
        <a:xfrm>
          <a:off x="481473" y="2348359"/>
          <a:ext cx="875405" cy="8754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3FE24D-6408-49E3-9DFA-D96D8846E965}">
      <dsp:nvSpPr>
        <dsp:cNvPr id="0" name=""/>
        <dsp:cNvSpPr/>
      </dsp:nvSpPr>
      <dsp:spPr>
        <a:xfrm>
          <a:off x="1838352" y="1990238"/>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111250">
            <a:lnSpc>
              <a:spcPct val="90000"/>
            </a:lnSpc>
            <a:spcBef>
              <a:spcPct val="0"/>
            </a:spcBef>
            <a:spcAft>
              <a:spcPct val="35000"/>
            </a:spcAft>
            <a:buNone/>
          </a:pPr>
          <a:r>
            <a:rPr lang="en-US" sz="2500" kern="1200"/>
            <a:t>Weather: Factors and Hazards</a:t>
          </a:r>
        </a:p>
      </dsp:txBody>
      <dsp:txXfrm>
        <a:off x="1838352" y="1990238"/>
        <a:ext cx="4430685" cy="1591647"/>
      </dsp:txXfrm>
    </dsp:sp>
    <dsp:sp modelId="{54D5C42D-A007-4624-B40C-7DB3D40B0681}">
      <dsp:nvSpPr>
        <dsp:cNvPr id="0" name=""/>
        <dsp:cNvSpPr/>
      </dsp:nvSpPr>
      <dsp:spPr>
        <a:xfrm>
          <a:off x="0" y="3979797"/>
          <a:ext cx="6269038"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D80DDC-0BA9-49DD-A7FE-3902D4100605}">
      <dsp:nvSpPr>
        <dsp:cNvPr id="0" name=""/>
        <dsp:cNvSpPr/>
      </dsp:nvSpPr>
      <dsp:spPr>
        <a:xfrm>
          <a:off x="481473" y="4337918"/>
          <a:ext cx="875405" cy="8754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562FFE-33A0-4BDA-A9E0-C36E542B5720}">
      <dsp:nvSpPr>
        <dsp:cNvPr id="0" name=""/>
        <dsp:cNvSpPr/>
      </dsp:nvSpPr>
      <dsp:spPr>
        <a:xfrm>
          <a:off x="1838352" y="3979797"/>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111250">
            <a:lnSpc>
              <a:spcPct val="90000"/>
            </a:lnSpc>
            <a:spcBef>
              <a:spcPct val="0"/>
            </a:spcBef>
            <a:spcAft>
              <a:spcPct val="35000"/>
            </a:spcAft>
            <a:buNone/>
          </a:pPr>
          <a:r>
            <a:rPr lang="en-US" sz="2500" kern="1200"/>
            <a:t>Stability and Motion: Forces and Interactions</a:t>
          </a:r>
        </a:p>
      </dsp:txBody>
      <dsp:txXfrm>
        <a:off x="1838352" y="3979797"/>
        <a:ext cx="4430685" cy="15916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5F979-1DE3-4B93-AB75-13EB39C8F68A}">
      <dsp:nvSpPr>
        <dsp:cNvPr id="0" name=""/>
        <dsp:cNvSpPr/>
      </dsp:nvSpPr>
      <dsp:spPr>
        <a:xfrm>
          <a:off x="0" y="2284"/>
          <a:ext cx="6263640" cy="11579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BD00DC-4C29-48A6-A561-611E44A1210E}">
      <dsp:nvSpPr>
        <dsp:cNvPr id="0" name=""/>
        <dsp:cNvSpPr/>
      </dsp:nvSpPr>
      <dsp:spPr>
        <a:xfrm>
          <a:off x="350270" y="262816"/>
          <a:ext cx="636855" cy="6368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06CCCD-A141-4745-AC5F-9ED7E47687A9}">
      <dsp:nvSpPr>
        <dsp:cNvPr id="0" name=""/>
        <dsp:cNvSpPr/>
      </dsp:nvSpPr>
      <dsp:spPr>
        <a:xfrm>
          <a:off x="1337397" y="2284"/>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977900">
            <a:lnSpc>
              <a:spcPct val="90000"/>
            </a:lnSpc>
            <a:spcBef>
              <a:spcPct val="0"/>
            </a:spcBef>
            <a:spcAft>
              <a:spcPct val="35000"/>
            </a:spcAft>
            <a:buNone/>
          </a:pPr>
          <a:r>
            <a:rPr lang="en-US" sz="2200" kern="1200"/>
            <a:t>Energy Conversions</a:t>
          </a:r>
        </a:p>
      </dsp:txBody>
      <dsp:txXfrm>
        <a:off x="1337397" y="2284"/>
        <a:ext cx="4926242" cy="1157919"/>
      </dsp:txXfrm>
    </dsp:sp>
    <dsp:sp modelId="{77BB3B57-735C-4508-A8EC-FA3A85E6F21D}">
      <dsp:nvSpPr>
        <dsp:cNvPr id="0" name=""/>
        <dsp:cNvSpPr/>
      </dsp:nvSpPr>
      <dsp:spPr>
        <a:xfrm>
          <a:off x="0" y="1449684"/>
          <a:ext cx="6263640" cy="11579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C958E7-F56B-45E5-A042-78A4D2637943}">
      <dsp:nvSpPr>
        <dsp:cNvPr id="0" name=""/>
        <dsp:cNvSpPr/>
      </dsp:nvSpPr>
      <dsp:spPr>
        <a:xfrm>
          <a:off x="350270" y="1710216"/>
          <a:ext cx="636855" cy="6368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C78CEA-EE95-4754-9762-2BD7C6B53600}">
      <dsp:nvSpPr>
        <dsp:cNvPr id="0" name=""/>
        <dsp:cNvSpPr/>
      </dsp:nvSpPr>
      <dsp:spPr>
        <a:xfrm>
          <a:off x="1337397" y="1449684"/>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977900">
            <a:lnSpc>
              <a:spcPct val="90000"/>
            </a:lnSpc>
            <a:spcBef>
              <a:spcPct val="0"/>
            </a:spcBef>
            <a:spcAft>
              <a:spcPct val="35000"/>
            </a:spcAft>
            <a:buNone/>
          </a:pPr>
          <a:r>
            <a:rPr lang="en-US" sz="2200" kern="1200"/>
            <a:t>Waves and the Properties of Light</a:t>
          </a:r>
        </a:p>
      </dsp:txBody>
      <dsp:txXfrm>
        <a:off x="1337397" y="1449684"/>
        <a:ext cx="4926242" cy="1157919"/>
      </dsp:txXfrm>
    </dsp:sp>
    <dsp:sp modelId="{64EE0DA0-64FA-4E67-AC81-425B97B9A1B2}">
      <dsp:nvSpPr>
        <dsp:cNvPr id="0" name=""/>
        <dsp:cNvSpPr/>
      </dsp:nvSpPr>
      <dsp:spPr>
        <a:xfrm>
          <a:off x="0" y="2897083"/>
          <a:ext cx="6263640" cy="11579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EA6137-EA17-4CCA-BEF1-66B1314D92ED}">
      <dsp:nvSpPr>
        <dsp:cNvPr id="0" name=""/>
        <dsp:cNvSpPr/>
      </dsp:nvSpPr>
      <dsp:spPr>
        <a:xfrm>
          <a:off x="350270" y="3157615"/>
          <a:ext cx="636855" cy="6368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BC5196-AE01-4117-BEC2-0B1A5F74BEFD}">
      <dsp:nvSpPr>
        <dsp:cNvPr id="0" name=""/>
        <dsp:cNvSpPr/>
      </dsp:nvSpPr>
      <dsp:spPr>
        <a:xfrm>
          <a:off x="1337397" y="2897083"/>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977900">
            <a:lnSpc>
              <a:spcPct val="90000"/>
            </a:lnSpc>
            <a:spcBef>
              <a:spcPct val="0"/>
            </a:spcBef>
            <a:spcAft>
              <a:spcPct val="35000"/>
            </a:spcAft>
            <a:buNone/>
          </a:pPr>
          <a:r>
            <a:rPr lang="en-US" sz="2200" kern="1200"/>
            <a:t>Organisms Structure and Function</a:t>
          </a:r>
        </a:p>
      </dsp:txBody>
      <dsp:txXfrm>
        <a:off x="1337397" y="2897083"/>
        <a:ext cx="4926242" cy="1157919"/>
      </dsp:txXfrm>
    </dsp:sp>
    <dsp:sp modelId="{E7A36438-E601-4B41-B947-CB17A1B98377}">
      <dsp:nvSpPr>
        <dsp:cNvPr id="0" name=""/>
        <dsp:cNvSpPr/>
      </dsp:nvSpPr>
      <dsp:spPr>
        <a:xfrm>
          <a:off x="0" y="4344483"/>
          <a:ext cx="6263640" cy="11579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CF8C6E-B2B8-48D2-8481-A44DC503ADE0}">
      <dsp:nvSpPr>
        <dsp:cNvPr id="0" name=""/>
        <dsp:cNvSpPr/>
      </dsp:nvSpPr>
      <dsp:spPr>
        <a:xfrm>
          <a:off x="350270" y="4605015"/>
          <a:ext cx="636855" cy="6368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62EE14-B4B6-4774-95F1-D820CAC2D4CE}">
      <dsp:nvSpPr>
        <dsp:cNvPr id="0" name=""/>
        <dsp:cNvSpPr/>
      </dsp:nvSpPr>
      <dsp:spPr>
        <a:xfrm>
          <a:off x="1337397" y="4344483"/>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977900">
            <a:lnSpc>
              <a:spcPct val="90000"/>
            </a:lnSpc>
            <a:spcBef>
              <a:spcPct val="0"/>
            </a:spcBef>
            <a:spcAft>
              <a:spcPct val="35000"/>
            </a:spcAft>
            <a:buNone/>
          </a:pPr>
          <a:r>
            <a:rPr lang="en-US" sz="2200" kern="1200"/>
            <a:t>Earth: Past, Present, and Future</a:t>
          </a:r>
        </a:p>
      </dsp:txBody>
      <dsp:txXfrm>
        <a:off x="1337397" y="4344483"/>
        <a:ext cx="4926242" cy="11579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51501-5BC5-462B-B287-69165E2E298B}">
      <dsp:nvSpPr>
        <dsp:cNvPr id="0" name=""/>
        <dsp:cNvSpPr/>
      </dsp:nvSpPr>
      <dsp:spPr>
        <a:xfrm>
          <a:off x="0" y="2312"/>
          <a:ext cx="6269038" cy="11721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D3A8E1-5A8E-43DF-A802-2085DB607E22}">
      <dsp:nvSpPr>
        <dsp:cNvPr id="0" name=""/>
        <dsp:cNvSpPr/>
      </dsp:nvSpPr>
      <dsp:spPr>
        <a:xfrm>
          <a:off x="354561" y="266036"/>
          <a:ext cx="644657" cy="644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DFA2E8-554C-47BB-AEDE-C65062108D8F}">
      <dsp:nvSpPr>
        <dsp:cNvPr id="0" name=""/>
        <dsp:cNvSpPr/>
      </dsp:nvSpPr>
      <dsp:spPr>
        <a:xfrm>
          <a:off x="1353781" y="2312"/>
          <a:ext cx="4915256" cy="117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48" tIns="124048" rIns="124048" bIns="124048" numCol="1" spcCol="1270" anchor="ctr" anchorCtr="0">
          <a:noAutofit/>
        </a:bodyPr>
        <a:lstStyle/>
        <a:p>
          <a:pPr marL="0" lvl="0" indent="0" algn="l" defTabSz="977900">
            <a:lnSpc>
              <a:spcPct val="90000"/>
            </a:lnSpc>
            <a:spcBef>
              <a:spcPct val="0"/>
            </a:spcBef>
            <a:spcAft>
              <a:spcPct val="35000"/>
            </a:spcAft>
            <a:buNone/>
          </a:pPr>
          <a:r>
            <a:rPr lang="en-US" sz="2200" kern="1200"/>
            <a:t>Earth’s Water and Interconnected Systems</a:t>
          </a:r>
        </a:p>
      </dsp:txBody>
      <dsp:txXfrm>
        <a:off x="1353781" y="2312"/>
        <a:ext cx="4915256" cy="1172105"/>
      </dsp:txXfrm>
    </dsp:sp>
    <dsp:sp modelId="{91868121-7DB0-45CF-B16B-45446148F325}">
      <dsp:nvSpPr>
        <dsp:cNvPr id="0" name=""/>
        <dsp:cNvSpPr/>
      </dsp:nvSpPr>
      <dsp:spPr>
        <a:xfrm>
          <a:off x="0" y="1467444"/>
          <a:ext cx="6269038" cy="11721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619E45-C0CA-4D70-A90A-E26E852C17E0}">
      <dsp:nvSpPr>
        <dsp:cNvPr id="0" name=""/>
        <dsp:cNvSpPr/>
      </dsp:nvSpPr>
      <dsp:spPr>
        <a:xfrm>
          <a:off x="354561" y="1731167"/>
          <a:ext cx="644657" cy="644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CC4C7E-4D62-45F2-A279-C54CCF7B0FA0}">
      <dsp:nvSpPr>
        <dsp:cNvPr id="0" name=""/>
        <dsp:cNvSpPr/>
      </dsp:nvSpPr>
      <dsp:spPr>
        <a:xfrm>
          <a:off x="1353781" y="1467444"/>
          <a:ext cx="4915256" cy="117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48" tIns="124048" rIns="124048" bIns="124048" numCol="1" spcCol="1270" anchor="ctr" anchorCtr="0">
          <a:noAutofit/>
        </a:bodyPr>
        <a:lstStyle/>
        <a:p>
          <a:pPr marL="0" lvl="0" indent="0" algn="l" defTabSz="977900">
            <a:lnSpc>
              <a:spcPct val="90000"/>
            </a:lnSpc>
            <a:spcBef>
              <a:spcPct val="0"/>
            </a:spcBef>
            <a:spcAft>
              <a:spcPct val="35000"/>
            </a:spcAft>
            <a:buNone/>
          </a:pPr>
          <a:r>
            <a:rPr lang="en-US" sz="2200" kern="1200"/>
            <a:t>Patterns in The Universe</a:t>
          </a:r>
        </a:p>
      </dsp:txBody>
      <dsp:txXfrm>
        <a:off x="1353781" y="1467444"/>
        <a:ext cx="4915256" cy="1172105"/>
      </dsp:txXfrm>
    </dsp:sp>
    <dsp:sp modelId="{897CDA8A-AF33-4289-9103-3D642CCE80FC}">
      <dsp:nvSpPr>
        <dsp:cNvPr id="0" name=""/>
        <dsp:cNvSpPr/>
      </dsp:nvSpPr>
      <dsp:spPr>
        <a:xfrm>
          <a:off x="0" y="2932575"/>
          <a:ext cx="6269038" cy="11721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BB866F-D814-4835-92E6-0D1DC7CF056F}">
      <dsp:nvSpPr>
        <dsp:cNvPr id="0" name=""/>
        <dsp:cNvSpPr/>
      </dsp:nvSpPr>
      <dsp:spPr>
        <a:xfrm>
          <a:off x="354561" y="3196299"/>
          <a:ext cx="644657" cy="644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257990-22ED-4F6B-9EFF-8F727DBCA8EB}">
      <dsp:nvSpPr>
        <dsp:cNvPr id="0" name=""/>
        <dsp:cNvSpPr/>
      </dsp:nvSpPr>
      <dsp:spPr>
        <a:xfrm>
          <a:off x="1353781" y="2932575"/>
          <a:ext cx="4915256" cy="117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48" tIns="124048" rIns="124048" bIns="124048" numCol="1" spcCol="1270" anchor="ctr" anchorCtr="0">
          <a:noAutofit/>
        </a:bodyPr>
        <a:lstStyle/>
        <a:p>
          <a:pPr marL="0" lvl="0" indent="0" algn="l" defTabSz="977900">
            <a:lnSpc>
              <a:spcPct val="90000"/>
            </a:lnSpc>
            <a:spcBef>
              <a:spcPct val="0"/>
            </a:spcBef>
            <a:spcAft>
              <a:spcPct val="35000"/>
            </a:spcAft>
            <a:buNone/>
          </a:pPr>
          <a:r>
            <a:rPr lang="en-US" sz="2200" kern="1200"/>
            <a:t>Ecosystems: Flow of Matter and Energy</a:t>
          </a:r>
        </a:p>
      </dsp:txBody>
      <dsp:txXfrm>
        <a:off x="1353781" y="2932575"/>
        <a:ext cx="4915256" cy="1172105"/>
      </dsp:txXfrm>
    </dsp:sp>
    <dsp:sp modelId="{CBDDA4F7-925E-452D-8890-CBBFF59DA6F0}">
      <dsp:nvSpPr>
        <dsp:cNvPr id="0" name=""/>
        <dsp:cNvSpPr/>
      </dsp:nvSpPr>
      <dsp:spPr>
        <a:xfrm>
          <a:off x="0" y="4397707"/>
          <a:ext cx="6269038" cy="11721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C14BF8-649D-4293-B97C-62BC18921DD3}">
      <dsp:nvSpPr>
        <dsp:cNvPr id="0" name=""/>
        <dsp:cNvSpPr/>
      </dsp:nvSpPr>
      <dsp:spPr>
        <a:xfrm>
          <a:off x="354561" y="4661430"/>
          <a:ext cx="644657" cy="6446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819AFF-607E-4B9C-8ACA-F266ADD557FE}">
      <dsp:nvSpPr>
        <dsp:cNvPr id="0" name=""/>
        <dsp:cNvSpPr/>
      </dsp:nvSpPr>
      <dsp:spPr>
        <a:xfrm>
          <a:off x="1353781" y="4397707"/>
          <a:ext cx="4915256" cy="117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48" tIns="124048" rIns="124048" bIns="124048" numCol="1" spcCol="1270" anchor="ctr" anchorCtr="0">
          <a:noAutofit/>
        </a:bodyPr>
        <a:lstStyle/>
        <a:p>
          <a:pPr marL="0" lvl="0" indent="0" algn="l" defTabSz="977900">
            <a:lnSpc>
              <a:spcPct val="90000"/>
            </a:lnSpc>
            <a:spcBef>
              <a:spcPct val="0"/>
            </a:spcBef>
            <a:spcAft>
              <a:spcPct val="35000"/>
            </a:spcAft>
            <a:buNone/>
          </a:pPr>
          <a:r>
            <a:rPr lang="en-US" sz="2200" kern="1200"/>
            <a:t>Matter: Properties and Reactions</a:t>
          </a:r>
        </a:p>
      </dsp:txBody>
      <dsp:txXfrm>
        <a:off x="1353781" y="4397707"/>
        <a:ext cx="4915256" cy="11721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E640B-FAB5-5B4E-9613-72DE0029C2A8}">
      <dsp:nvSpPr>
        <dsp:cNvPr id="0" name=""/>
        <dsp:cNvSpPr/>
      </dsp:nvSpPr>
      <dsp:spPr>
        <a:xfrm>
          <a:off x="3976" y="10869"/>
          <a:ext cx="2391087" cy="956434"/>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halkboard" panose="03050602040202020205" pitchFamily="66" charset="77"/>
            </a:rPr>
            <a:t>STEM Information Night </a:t>
          </a:r>
        </a:p>
      </dsp:txBody>
      <dsp:txXfrm>
        <a:off x="3976" y="10869"/>
        <a:ext cx="2391087" cy="956434"/>
      </dsp:txXfrm>
    </dsp:sp>
    <dsp:sp modelId="{0333B3BA-6BED-6946-9DF4-B2744148E109}">
      <dsp:nvSpPr>
        <dsp:cNvPr id="0" name=""/>
        <dsp:cNvSpPr/>
      </dsp:nvSpPr>
      <dsp:spPr>
        <a:xfrm>
          <a:off x="0" y="953299"/>
          <a:ext cx="2391087" cy="319729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Before, During After open House</a:t>
          </a:r>
        </a:p>
        <a:p>
          <a:pPr marL="171450" lvl="1" indent="-171450" algn="l" defTabSz="844550">
            <a:lnSpc>
              <a:spcPct val="90000"/>
            </a:lnSpc>
            <a:spcBef>
              <a:spcPct val="0"/>
            </a:spcBef>
            <a:spcAft>
              <a:spcPct val="15000"/>
            </a:spcAft>
            <a:buChar char="•"/>
          </a:pPr>
          <a:r>
            <a:rPr lang="en-US" sz="1900" kern="1200" dirty="0"/>
            <a:t>Information distributed </a:t>
          </a:r>
        </a:p>
        <a:p>
          <a:pPr marL="171450" lvl="1" indent="-171450" algn="l" defTabSz="844550">
            <a:lnSpc>
              <a:spcPct val="90000"/>
            </a:lnSpc>
            <a:spcBef>
              <a:spcPct val="0"/>
            </a:spcBef>
            <a:spcAft>
              <a:spcPct val="15000"/>
            </a:spcAft>
            <a:buChar char="•"/>
          </a:pPr>
          <a:r>
            <a:rPr lang="en-US" sz="1900" kern="1200" dirty="0"/>
            <a:t>Web page</a:t>
          </a:r>
        </a:p>
      </dsp:txBody>
      <dsp:txXfrm>
        <a:off x="0" y="953299"/>
        <a:ext cx="2391087" cy="3197295"/>
      </dsp:txXfrm>
    </dsp:sp>
    <dsp:sp modelId="{EC02D659-172C-C342-B904-7239A75AC1DC}">
      <dsp:nvSpPr>
        <dsp:cNvPr id="0" name=""/>
        <dsp:cNvSpPr/>
      </dsp:nvSpPr>
      <dsp:spPr>
        <a:xfrm>
          <a:off x="2729815" y="10869"/>
          <a:ext cx="2391087" cy="956434"/>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latin typeface="Chalkboard" panose="03050602040202020205" pitchFamily="66" charset="77"/>
            </a:rPr>
            <a:t>STEM Family Nights (Come Build With Me!)</a:t>
          </a:r>
        </a:p>
      </dsp:txBody>
      <dsp:txXfrm>
        <a:off x="2729815" y="10869"/>
        <a:ext cx="2391087" cy="956434"/>
      </dsp:txXfrm>
    </dsp:sp>
    <dsp:sp modelId="{CD623F36-97A8-6842-8651-8DB38006195C}">
      <dsp:nvSpPr>
        <dsp:cNvPr id="0" name=""/>
        <dsp:cNvSpPr/>
      </dsp:nvSpPr>
      <dsp:spPr>
        <a:xfrm>
          <a:off x="2729815" y="967303"/>
          <a:ext cx="2391087" cy="319729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Chalkboard" panose="03050602040202020205" pitchFamily="66" charset="77"/>
            </a:rPr>
            <a:t>End of each quarter come see what we have been doing</a:t>
          </a:r>
        </a:p>
        <a:p>
          <a:pPr marL="171450" lvl="1" indent="-171450" algn="l" defTabSz="844550">
            <a:lnSpc>
              <a:spcPct val="90000"/>
            </a:lnSpc>
            <a:spcBef>
              <a:spcPct val="0"/>
            </a:spcBef>
            <a:spcAft>
              <a:spcPct val="15000"/>
            </a:spcAft>
            <a:buChar char="•"/>
          </a:pPr>
          <a:r>
            <a:rPr lang="en-US" sz="1900" kern="1200" dirty="0">
              <a:latin typeface="Chalkboard" panose="03050602040202020205" pitchFamily="66" charset="77"/>
            </a:rPr>
            <a:t>Parent volunteers on build days</a:t>
          </a:r>
        </a:p>
        <a:p>
          <a:pPr marL="171450" lvl="1" indent="-171450" algn="l" defTabSz="844550">
            <a:lnSpc>
              <a:spcPct val="90000"/>
            </a:lnSpc>
            <a:spcBef>
              <a:spcPct val="0"/>
            </a:spcBef>
            <a:spcAft>
              <a:spcPct val="15000"/>
            </a:spcAft>
            <a:buChar char="•"/>
          </a:pPr>
          <a:r>
            <a:rPr lang="en-US" sz="1900" kern="1200" dirty="0">
              <a:latin typeface="Chalkboard" panose="03050602040202020205" pitchFamily="66" charset="77"/>
            </a:rPr>
            <a:t>Summer Camp </a:t>
          </a:r>
        </a:p>
        <a:p>
          <a:pPr marL="171450" lvl="1" indent="-171450" algn="l" defTabSz="844550">
            <a:lnSpc>
              <a:spcPct val="90000"/>
            </a:lnSpc>
            <a:spcBef>
              <a:spcPct val="0"/>
            </a:spcBef>
            <a:spcAft>
              <a:spcPct val="15000"/>
            </a:spcAft>
            <a:buChar char="•"/>
          </a:pPr>
          <a:endParaRPr lang="en-US" sz="1900" kern="1200" dirty="0">
            <a:latin typeface="Chalkboard" panose="03050602040202020205" pitchFamily="66" charset="77"/>
          </a:endParaRPr>
        </a:p>
      </dsp:txBody>
      <dsp:txXfrm>
        <a:off x="2729815" y="967303"/>
        <a:ext cx="2391087" cy="3197295"/>
      </dsp:txXfrm>
    </dsp:sp>
    <dsp:sp modelId="{BB57C204-7E5D-914E-92C5-7E373858D746}">
      <dsp:nvSpPr>
        <dsp:cNvPr id="0" name=""/>
        <dsp:cNvSpPr/>
      </dsp:nvSpPr>
      <dsp:spPr>
        <a:xfrm>
          <a:off x="5455655" y="10869"/>
          <a:ext cx="2391087" cy="956434"/>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latin typeface="Chalkboard" panose="03050602040202020205" pitchFamily="66" charset="77"/>
            </a:rPr>
            <a:t>Bringing in experts from our community </a:t>
          </a:r>
        </a:p>
      </dsp:txBody>
      <dsp:txXfrm>
        <a:off x="5455655" y="10869"/>
        <a:ext cx="2391087" cy="956434"/>
      </dsp:txXfrm>
    </dsp:sp>
    <dsp:sp modelId="{C48C2694-5C5B-C747-835B-6EEF245940E8}">
      <dsp:nvSpPr>
        <dsp:cNvPr id="0" name=""/>
        <dsp:cNvSpPr/>
      </dsp:nvSpPr>
      <dsp:spPr>
        <a:xfrm>
          <a:off x="5455655" y="967303"/>
          <a:ext cx="2391087" cy="319729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Chalkboard" panose="03050602040202020205" pitchFamily="66" charset="77"/>
            </a:rPr>
            <a:t>General Contractors</a:t>
          </a:r>
        </a:p>
        <a:p>
          <a:pPr marL="171450" lvl="1" indent="-171450" algn="l" defTabSz="844550">
            <a:lnSpc>
              <a:spcPct val="90000"/>
            </a:lnSpc>
            <a:spcBef>
              <a:spcPct val="0"/>
            </a:spcBef>
            <a:spcAft>
              <a:spcPct val="15000"/>
            </a:spcAft>
            <a:buChar char="•"/>
          </a:pPr>
          <a:r>
            <a:rPr lang="en-US" sz="1900" kern="1200" dirty="0">
              <a:latin typeface="Chalkboard" panose="03050602040202020205" pitchFamily="66" charset="77"/>
            </a:rPr>
            <a:t>Doctors</a:t>
          </a:r>
        </a:p>
        <a:p>
          <a:pPr marL="171450" lvl="1" indent="-171450" algn="l" defTabSz="844550">
            <a:lnSpc>
              <a:spcPct val="90000"/>
            </a:lnSpc>
            <a:spcBef>
              <a:spcPct val="0"/>
            </a:spcBef>
            <a:spcAft>
              <a:spcPct val="15000"/>
            </a:spcAft>
            <a:buChar char="•"/>
          </a:pPr>
          <a:r>
            <a:rPr lang="en-US" sz="1900" kern="1200" dirty="0">
              <a:latin typeface="Chalkboard" panose="03050602040202020205" pitchFamily="66" charset="77"/>
            </a:rPr>
            <a:t>Veterinarians</a:t>
          </a:r>
        </a:p>
        <a:p>
          <a:pPr marL="171450" lvl="1" indent="-171450" algn="l" defTabSz="844550">
            <a:lnSpc>
              <a:spcPct val="90000"/>
            </a:lnSpc>
            <a:spcBef>
              <a:spcPct val="0"/>
            </a:spcBef>
            <a:spcAft>
              <a:spcPct val="15000"/>
            </a:spcAft>
            <a:buChar char="•"/>
          </a:pPr>
          <a:r>
            <a:rPr lang="en-US" sz="1900" kern="1200" dirty="0">
              <a:latin typeface="Chalkboard" panose="03050602040202020205" pitchFamily="66" charset="77"/>
            </a:rPr>
            <a:t> Engineers</a:t>
          </a:r>
        </a:p>
        <a:p>
          <a:pPr marL="171450" lvl="1" indent="-171450" algn="l" defTabSz="844550">
            <a:lnSpc>
              <a:spcPct val="90000"/>
            </a:lnSpc>
            <a:spcBef>
              <a:spcPct val="0"/>
            </a:spcBef>
            <a:spcAft>
              <a:spcPct val="15000"/>
            </a:spcAft>
            <a:buChar char="•"/>
          </a:pPr>
          <a:r>
            <a:rPr lang="en-US" sz="1900" kern="1200" dirty="0">
              <a:latin typeface="Chalkboard" panose="03050602040202020205" pitchFamily="66" charset="77"/>
            </a:rPr>
            <a:t> Chemist  </a:t>
          </a:r>
        </a:p>
      </dsp:txBody>
      <dsp:txXfrm>
        <a:off x="5455655" y="967303"/>
        <a:ext cx="2391087" cy="3197295"/>
      </dsp:txXfrm>
    </dsp:sp>
    <dsp:sp modelId="{C9692069-40D0-CC4C-A895-46D5836A1313}">
      <dsp:nvSpPr>
        <dsp:cNvPr id="0" name=""/>
        <dsp:cNvSpPr/>
      </dsp:nvSpPr>
      <dsp:spPr>
        <a:xfrm>
          <a:off x="8181494" y="10869"/>
          <a:ext cx="2391087" cy="956434"/>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latin typeface="Chalkboard" panose="03050602040202020205" pitchFamily="66" charset="77"/>
            </a:rPr>
            <a:t>STEM Offered in Middle School and High School</a:t>
          </a:r>
        </a:p>
      </dsp:txBody>
      <dsp:txXfrm>
        <a:off x="8181494" y="10869"/>
        <a:ext cx="2391087" cy="956434"/>
      </dsp:txXfrm>
    </dsp:sp>
    <dsp:sp modelId="{8E7CC495-7CCB-8048-BBDF-01B93FD2C94D}">
      <dsp:nvSpPr>
        <dsp:cNvPr id="0" name=""/>
        <dsp:cNvSpPr/>
      </dsp:nvSpPr>
      <dsp:spPr>
        <a:xfrm>
          <a:off x="8181494" y="967303"/>
          <a:ext cx="2391087" cy="319729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Chalkboard" panose="03050602040202020205" pitchFamily="66" charset="77"/>
            </a:rPr>
            <a:t>PLTW Gateway</a:t>
          </a:r>
        </a:p>
        <a:p>
          <a:pPr marL="171450" lvl="1" indent="-171450" algn="l" defTabSz="844550">
            <a:lnSpc>
              <a:spcPct val="90000"/>
            </a:lnSpc>
            <a:spcBef>
              <a:spcPct val="0"/>
            </a:spcBef>
            <a:spcAft>
              <a:spcPct val="15000"/>
            </a:spcAft>
            <a:buChar char="•"/>
          </a:pPr>
          <a:r>
            <a:rPr lang="en-US" sz="1900" kern="1200" dirty="0">
              <a:latin typeface="Chalkboard" panose="03050602040202020205" pitchFamily="66" charset="77"/>
            </a:rPr>
            <a:t>6-8</a:t>
          </a:r>
        </a:p>
        <a:p>
          <a:pPr marL="171450" lvl="1" indent="-171450" algn="l" defTabSz="844550">
            <a:lnSpc>
              <a:spcPct val="90000"/>
            </a:lnSpc>
            <a:spcBef>
              <a:spcPct val="0"/>
            </a:spcBef>
            <a:spcAft>
              <a:spcPct val="15000"/>
            </a:spcAft>
            <a:buChar char="•"/>
          </a:pPr>
          <a:r>
            <a:rPr lang="en-US" sz="1900" kern="1200" dirty="0">
              <a:latin typeface="Chalkboard" panose="03050602040202020205" pitchFamily="66" charset="77"/>
            </a:rPr>
            <a:t>PLTW Computer Science</a:t>
          </a:r>
        </a:p>
        <a:p>
          <a:pPr marL="171450" lvl="1" indent="-171450" algn="l" defTabSz="844550">
            <a:lnSpc>
              <a:spcPct val="90000"/>
            </a:lnSpc>
            <a:spcBef>
              <a:spcPct val="0"/>
            </a:spcBef>
            <a:spcAft>
              <a:spcPct val="15000"/>
            </a:spcAft>
            <a:buChar char="•"/>
          </a:pPr>
          <a:r>
            <a:rPr lang="en-US" sz="1900" kern="1200" dirty="0">
              <a:latin typeface="Chalkboard" panose="03050602040202020205" pitchFamily="66" charset="77"/>
            </a:rPr>
            <a:t>9-12</a:t>
          </a:r>
        </a:p>
        <a:p>
          <a:pPr marL="171450" lvl="1" indent="-171450" algn="l" defTabSz="844550">
            <a:lnSpc>
              <a:spcPct val="90000"/>
            </a:lnSpc>
            <a:spcBef>
              <a:spcPct val="0"/>
            </a:spcBef>
            <a:spcAft>
              <a:spcPct val="15000"/>
            </a:spcAft>
            <a:buChar char="•"/>
          </a:pPr>
          <a:r>
            <a:rPr lang="en-US" sz="1900" kern="1200" dirty="0">
              <a:latin typeface="Chalkboard" panose="03050602040202020205" pitchFamily="66" charset="77"/>
            </a:rPr>
            <a:t>PLTW Engineering 9-12</a:t>
          </a:r>
        </a:p>
        <a:p>
          <a:pPr marL="171450" lvl="1" indent="-171450" algn="l" defTabSz="844550">
            <a:lnSpc>
              <a:spcPct val="90000"/>
            </a:lnSpc>
            <a:spcBef>
              <a:spcPct val="0"/>
            </a:spcBef>
            <a:spcAft>
              <a:spcPct val="15000"/>
            </a:spcAft>
            <a:buChar char="•"/>
          </a:pPr>
          <a:r>
            <a:rPr lang="en-US" sz="1900" kern="1200" dirty="0">
              <a:latin typeface="Chalkboard" panose="03050602040202020205" pitchFamily="66" charset="77"/>
            </a:rPr>
            <a:t>PLTW Biomedical Science</a:t>
          </a:r>
        </a:p>
        <a:p>
          <a:pPr marL="171450" lvl="1" indent="-171450" algn="l" defTabSz="844550">
            <a:lnSpc>
              <a:spcPct val="90000"/>
            </a:lnSpc>
            <a:spcBef>
              <a:spcPct val="0"/>
            </a:spcBef>
            <a:spcAft>
              <a:spcPct val="15000"/>
            </a:spcAft>
            <a:buChar char="•"/>
          </a:pPr>
          <a:r>
            <a:rPr lang="en-US" sz="1900" kern="1200" dirty="0">
              <a:latin typeface="Chalkboard" panose="03050602040202020205" pitchFamily="66" charset="77"/>
            </a:rPr>
            <a:t>9-12</a:t>
          </a:r>
        </a:p>
      </dsp:txBody>
      <dsp:txXfrm>
        <a:off x="8181494" y="967303"/>
        <a:ext cx="2391087" cy="31972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8A19A-9AAD-BC47-9D5D-9290C4929639}">
      <dsp:nvSpPr>
        <dsp:cNvPr id="0" name=""/>
        <dsp:cNvSpPr/>
      </dsp:nvSpPr>
      <dsp:spPr>
        <a:xfrm>
          <a:off x="156995" y="3150"/>
          <a:ext cx="3207052" cy="19242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Applied for Grant through PLTW </a:t>
          </a:r>
        </a:p>
      </dsp:txBody>
      <dsp:txXfrm>
        <a:off x="156995" y="3150"/>
        <a:ext cx="3207052" cy="1924231"/>
      </dsp:txXfrm>
    </dsp:sp>
    <dsp:sp modelId="{9380AAB4-FE13-0B47-AD82-B735D7C5EA59}">
      <dsp:nvSpPr>
        <dsp:cNvPr id="0" name=""/>
        <dsp:cNvSpPr/>
      </dsp:nvSpPr>
      <dsp:spPr>
        <a:xfrm>
          <a:off x="3684752" y="3150"/>
          <a:ext cx="3207052" cy="19242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Received $10,000 for 3 years covering Professional Development and $950 a year for access to the curriculum, master teachers, and technology.</a:t>
          </a:r>
        </a:p>
      </dsp:txBody>
      <dsp:txXfrm>
        <a:off x="3684752" y="3150"/>
        <a:ext cx="3207052" cy="1924231"/>
      </dsp:txXfrm>
    </dsp:sp>
    <dsp:sp modelId="{055D8AB3-2402-9447-814A-B9F1B28A57FA}">
      <dsp:nvSpPr>
        <dsp:cNvPr id="0" name=""/>
        <dsp:cNvSpPr/>
      </dsp:nvSpPr>
      <dsp:spPr>
        <a:xfrm>
          <a:off x="7212510" y="3150"/>
          <a:ext cx="3207052" cy="19242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Grant hunting</a:t>
          </a:r>
        </a:p>
      </dsp:txBody>
      <dsp:txXfrm>
        <a:off x="7212510" y="3150"/>
        <a:ext cx="3207052" cy="1924231"/>
      </dsp:txXfrm>
    </dsp:sp>
    <dsp:sp modelId="{232EB1F9-6EB7-1E44-9A06-6A3894267D9F}">
      <dsp:nvSpPr>
        <dsp:cNvPr id="0" name=""/>
        <dsp:cNvSpPr/>
      </dsp:nvSpPr>
      <dsp:spPr>
        <a:xfrm>
          <a:off x="156995" y="2248086"/>
          <a:ext cx="3207052" cy="19242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LEF Grants</a:t>
          </a:r>
        </a:p>
      </dsp:txBody>
      <dsp:txXfrm>
        <a:off x="156995" y="2248086"/>
        <a:ext cx="3207052" cy="1924231"/>
      </dsp:txXfrm>
    </dsp:sp>
    <dsp:sp modelId="{58752C44-FF8B-E943-94B6-32CBD87096F0}">
      <dsp:nvSpPr>
        <dsp:cNvPr id="0" name=""/>
        <dsp:cNvSpPr/>
      </dsp:nvSpPr>
      <dsp:spPr>
        <a:xfrm>
          <a:off x="3684752" y="2248086"/>
          <a:ext cx="3207052" cy="19242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PTA</a:t>
          </a:r>
        </a:p>
      </dsp:txBody>
      <dsp:txXfrm>
        <a:off x="3684752" y="2248086"/>
        <a:ext cx="3207052" cy="1924231"/>
      </dsp:txXfrm>
    </dsp:sp>
    <dsp:sp modelId="{36EE5BFD-52C5-C240-BA7D-D6FF3963F0FA}">
      <dsp:nvSpPr>
        <dsp:cNvPr id="0" name=""/>
        <dsp:cNvSpPr/>
      </dsp:nvSpPr>
      <dsp:spPr>
        <a:xfrm>
          <a:off x="7212510" y="2248086"/>
          <a:ext cx="3207052" cy="19242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Fund raising: BBQ Contest held at school </a:t>
          </a:r>
        </a:p>
        <a:p>
          <a:pPr marL="114300" lvl="1" indent="-114300" algn="l" defTabSz="533400">
            <a:lnSpc>
              <a:spcPct val="90000"/>
            </a:lnSpc>
            <a:spcBef>
              <a:spcPct val="0"/>
            </a:spcBef>
            <a:spcAft>
              <a:spcPct val="15000"/>
            </a:spcAft>
            <a:buChar char="•"/>
          </a:pPr>
          <a:r>
            <a:rPr lang="en-US" sz="1200" kern="1200" dirty="0">
              <a:solidFill>
                <a:schemeClr val="tx1"/>
              </a:solidFill>
            </a:rPr>
            <a:t>Entry fee $$$, board be judges?, student judges</a:t>
          </a:r>
        </a:p>
        <a:p>
          <a:pPr marL="114300" lvl="1" indent="-114300" algn="l" defTabSz="533400">
            <a:lnSpc>
              <a:spcPct val="90000"/>
            </a:lnSpc>
            <a:spcBef>
              <a:spcPct val="0"/>
            </a:spcBef>
            <a:spcAft>
              <a:spcPct val="15000"/>
            </a:spcAft>
            <a:buChar char="•"/>
          </a:pPr>
          <a:r>
            <a:rPr lang="en-US" sz="1200" kern="1200" dirty="0">
              <a:solidFill>
                <a:schemeClr val="tx1"/>
              </a:solidFill>
            </a:rPr>
            <a:t>Lots of backyard </a:t>
          </a:r>
          <a:r>
            <a:rPr lang="en-US" sz="1200" kern="1200" dirty="0" err="1">
              <a:solidFill>
                <a:schemeClr val="tx1"/>
              </a:solidFill>
            </a:rPr>
            <a:t>bbq</a:t>
          </a:r>
          <a:r>
            <a:rPr lang="en-US" sz="1200" kern="1200" dirty="0">
              <a:solidFill>
                <a:schemeClr val="tx1"/>
              </a:solidFill>
            </a:rPr>
            <a:t> masters out there, best. Kids hamburger, dessert etc.</a:t>
          </a:r>
        </a:p>
        <a:p>
          <a:pPr marL="114300" lvl="1" indent="-114300" algn="l" defTabSz="533400">
            <a:lnSpc>
              <a:spcPct val="90000"/>
            </a:lnSpc>
            <a:spcBef>
              <a:spcPct val="0"/>
            </a:spcBef>
            <a:spcAft>
              <a:spcPct val="15000"/>
            </a:spcAft>
            <a:buChar char="•"/>
          </a:pPr>
          <a:r>
            <a:rPr lang="en-US" sz="1200" kern="1200" dirty="0">
              <a:solidFill>
                <a:schemeClr val="tx1"/>
              </a:solidFill>
            </a:rPr>
            <a:t>Have tasting pay little extra to try at stands that are willing</a:t>
          </a:r>
        </a:p>
      </dsp:txBody>
      <dsp:txXfrm>
        <a:off x="7212510" y="2248086"/>
        <a:ext cx="3207052" cy="192423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CDCF61-BA6E-0F48-87FE-79CB2BC9C0C9}" type="datetimeFigureOut">
              <a:rPr lang="en-US" smtClean="0"/>
              <a:t>8/3/2022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629188-E296-8E4D-A814-ECAF071CBFC0}" type="slidenum">
              <a:rPr lang="en-US" smtClean="0"/>
              <a:t>‹#›</a:t>
            </a:fld>
            <a:endParaRPr lang="en-US"/>
          </a:p>
        </p:txBody>
      </p:sp>
    </p:spTree>
    <p:extLst>
      <p:ext uri="{BB962C8B-B14F-4D97-AF65-F5344CB8AC3E}">
        <p14:creationId xmlns:p14="http://schemas.microsoft.com/office/powerpoint/2010/main" val="1147494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Science classes but that is just getting the information but STEM is the real world application of the scientific knowledge hey have gained</a:t>
            </a:r>
          </a:p>
        </p:txBody>
      </p:sp>
      <p:sp>
        <p:nvSpPr>
          <p:cNvPr id="4" name="Slide Number Placeholder 3"/>
          <p:cNvSpPr>
            <a:spLocks noGrp="1"/>
          </p:cNvSpPr>
          <p:nvPr>
            <p:ph type="sldNum" sz="quarter" idx="5"/>
          </p:nvPr>
        </p:nvSpPr>
        <p:spPr/>
        <p:txBody>
          <a:bodyPr/>
          <a:lstStyle/>
          <a:p>
            <a:fld id="{5B629188-E296-8E4D-A814-ECAF071CBFC0}" type="slidenum">
              <a:rPr lang="en-US" smtClean="0"/>
              <a:t>3</a:t>
            </a:fld>
            <a:endParaRPr lang="en-US"/>
          </a:p>
        </p:txBody>
      </p:sp>
    </p:spTree>
    <p:extLst>
      <p:ext uri="{BB962C8B-B14F-4D97-AF65-F5344CB8AC3E}">
        <p14:creationId xmlns:p14="http://schemas.microsoft.com/office/powerpoint/2010/main" val="1043389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Meghan will draw their attention to packets the launch module description is packet.</a:t>
            </a:r>
          </a:p>
        </p:txBody>
      </p:sp>
      <p:sp>
        <p:nvSpPr>
          <p:cNvPr id="4" name="Slide Number Placeholder 3"/>
          <p:cNvSpPr>
            <a:spLocks noGrp="1"/>
          </p:cNvSpPr>
          <p:nvPr>
            <p:ph type="sldNum" sz="quarter" idx="5"/>
          </p:nvPr>
        </p:nvSpPr>
        <p:spPr/>
        <p:txBody>
          <a:bodyPr/>
          <a:lstStyle/>
          <a:p>
            <a:fld id="{5B629188-E296-8E4D-A814-ECAF071CBFC0}" type="slidenum">
              <a:rPr lang="en-US" smtClean="0"/>
              <a:t>4</a:t>
            </a:fld>
            <a:endParaRPr lang="en-US"/>
          </a:p>
        </p:txBody>
      </p:sp>
    </p:spTree>
    <p:extLst>
      <p:ext uri="{BB962C8B-B14F-4D97-AF65-F5344CB8AC3E}">
        <p14:creationId xmlns:p14="http://schemas.microsoft.com/office/powerpoint/2010/main" val="795996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629188-E296-8E4D-A814-ECAF071CBFC0}" type="slidenum">
              <a:rPr lang="en-US" smtClean="0"/>
              <a:t>6</a:t>
            </a:fld>
            <a:endParaRPr lang="en-US"/>
          </a:p>
        </p:txBody>
      </p:sp>
    </p:spTree>
    <p:extLst>
      <p:ext uri="{BB962C8B-B14F-4D97-AF65-F5344CB8AC3E}">
        <p14:creationId xmlns:p14="http://schemas.microsoft.com/office/powerpoint/2010/main" val="3133292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Meghan explain module set up</a:t>
            </a:r>
          </a:p>
        </p:txBody>
      </p:sp>
      <p:sp>
        <p:nvSpPr>
          <p:cNvPr id="4" name="Slide Number Placeholder 3"/>
          <p:cNvSpPr>
            <a:spLocks noGrp="1"/>
          </p:cNvSpPr>
          <p:nvPr>
            <p:ph type="sldNum" sz="quarter" idx="5"/>
          </p:nvPr>
        </p:nvSpPr>
        <p:spPr/>
        <p:txBody>
          <a:bodyPr/>
          <a:lstStyle/>
          <a:p>
            <a:fld id="{5B629188-E296-8E4D-A814-ECAF071CBFC0}" type="slidenum">
              <a:rPr lang="en-US" smtClean="0"/>
              <a:t>12</a:t>
            </a:fld>
            <a:endParaRPr lang="en-US"/>
          </a:p>
        </p:txBody>
      </p:sp>
    </p:spTree>
    <p:extLst>
      <p:ext uri="{BB962C8B-B14F-4D97-AF65-F5344CB8AC3E}">
        <p14:creationId xmlns:p14="http://schemas.microsoft.com/office/powerpoint/2010/main" val="1345671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7CAC519A-1055-0349-96BE-0FC3FA2F5B75}" type="datetimeFigureOut">
              <a:rPr lang="en-US" smtClean="0"/>
              <a:t>8/3/2022</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A2F62ECF-4C3E-1E46-B27D-E94A864C43FF}" type="slidenum">
              <a:rPr lang="en-US" smtClean="0"/>
              <a:t>‹#›</a:t>
            </a:fld>
            <a:endParaRPr lang="en-US"/>
          </a:p>
        </p:txBody>
      </p:sp>
    </p:spTree>
    <p:extLst>
      <p:ext uri="{BB962C8B-B14F-4D97-AF65-F5344CB8AC3E}">
        <p14:creationId xmlns:p14="http://schemas.microsoft.com/office/powerpoint/2010/main" val="27133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C519A-1055-0349-96BE-0FC3FA2F5B75}"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62ECF-4C3E-1E46-B27D-E94A864C43FF}" type="slidenum">
              <a:rPr lang="en-US" smtClean="0"/>
              <a:t>‹#›</a:t>
            </a:fld>
            <a:endParaRPr lang="en-US"/>
          </a:p>
        </p:txBody>
      </p:sp>
    </p:spTree>
    <p:extLst>
      <p:ext uri="{BB962C8B-B14F-4D97-AF65-F5344CB8AC3E}">
        <p14:creationId xmlns:p14="http://schemas.microsoft.com/office/powerpoint/2010/main" val="606032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7CAC519A-1055-0349-96BE-0FC3FA2F5B75}" type="datetimeFigureOut">
              <a:rPr lang="en-US" smtClean="0"/>
              <a:t>8/3/2022</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A2F62ECF-4C3E-1E46-B27D-E94A864C43FF}" type="slidenum">
              <a:rPr lang="en-US" smtClean="0"/>
              <a:t>‹#›</a:t>
            </a:fld>
            <a:endParaRPr lang="en-US"/>
          </a:p>
        </p:txBody>
      </p:sp>
    </p:spTree>
    <p:extLst>
      <p:ext uri="{BB962C8B-B14F-4D97-AF65-F5344CB8AC3E}">
        <p14:creationId xmlns:p14="http://schemas.microsoft.com/office/powerpoint/2010/main" val="1992519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C519A-1055-0349-96BE-0FC3FA2F5B75}"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62ECF-4C3E-1E46-B27D-E94A864C43FF}" type="slidenum">
              <a:rPr lang="en-US" smtClean="0"/>
              <a:t>‹#›</a:t>
            </a:fld>
            <a:endParaRPr lang="en-US"/>
          </a:p>
        </p:txBody>
      </p:sp>
    </p:spTree>
    <p:extLst>
      <p:ext uri="{BB962C8B-B14F-4D97-AF65-F5344CB8AC3E}">
        <p14:creationId xmlns:p14="http://schemas.microsoft.com/office/powerpoint/2010/main" val="662630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7CAC519A-1055-0349-96BE-0FC3FA2F5B75}" type="datetimeFigureOut">
              <a:rPr lang="en-US" smtClean="0"/>
              <a:t>8/3/2022</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A2F62ECF-4C3E-1E46-B27D-E94A864C43FF}" type="slidenum">
              <a:rPr lang="en-US" smtClean="0"/>
              <a:t>‹#›</a:t>
            </a:fld>
            <a:endParaRPr lang="en-US"/>
          </a:p>
        </p:txBody>
      </p:sp>
    </p:spTree>
    <p:extLst>
      <p:ext uri="{BB962C8B-B14F-4D97-AF65-F5344CB8AC3E}">
        <p14:creationId xmlns:p14="http://schemas.microsoft.com/office/powerpoint/2010/main" val="299546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7CAC519A-1055-0349-96BE-0FC3FA2F5B75}" type="datetimeFigureOut">
              <a:rPr lang="en-US" smtClean="0"/>
              <a:t>8/3/2022</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A2F62ECF-4C3E-1E46-B27D-E94A864C43FF}" type="slidenum">
              <a:rPr lang="en-US" smtClean="0"/>
              <a:t>‹#›</a:t>
            </a:fld>
            <a:endParaRPr lang="en-US"/>
          </a:p>
        </p:txBody>
      </p:sp>
    </p:spTree>
    <p:extLst>
      <p:ext uri="{BB962C8B-B14F-4D97-AF65-F5344CB8AC3E}">
        <p14:creationId xmlns:p14="http://schemas.microsoft.com/office/powerpoint/2010/main" val="176002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7CAC519A-1055-0349-96BE-0FC3FA2F5B75}" type="datetimeFigureOut">
              <a:rPr lang="en-US" smtClean="0"/>
              <a:t>8/3/2022</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A2F62ECF-4C3E-1E46-B27D-E94A864C43FF}" type="slidenum">
              <a:rPr lang="en-US" smtClean="0"/>
              <a:t>‹#›</a:t>
            </a:fld>
            <a:endParaRPr lang="en-US"/>
          </a:p>
        </p:txBody>
      </p:sp>
    </p:spTree>
    <p:extLst>
      <p:ext uri="{BB962C8B-B14F-4D97-AF65-F5344CB8AC3E}">
        <p14:creationId xmlns:p14="http://schemas.microsoft.com/office/powerpoint/2010/main" val="3590002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AC519A-1055-0349-96BE-0FC3FA2F5B75}" type="datetimeFigureOut">
              <a:rPr lang="en-US" smtClean="0"/>
              <a:t>8/3/2022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F62ECF-4C3E-1E46-B27D-E94A864C43FF}" type="slidenum">
              <a:rPr lang="en-US" smtClean="0"/>
              <a:t>‹#›</a:t>
            </a:fld>
            <a:endParaRPr lang="en-US"/>
          </a:p>
        </p:txBody>
      </p:sp>
    </p:spTree>
    <p:extLst>
      <p:ext uri="{BB962C8B-B14F-4D97-AF65-F5344CB8AC3E}">
        <p14:creationId xmlns:p14="http://schemas.microsoft.com/office/powerpoint/2010/main" val="666070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7CAC519A-1055-0349-96BE-0FC3FA2F5B75}" type="datetimeFigureOut">
              <a:rPr lang="en-US" smtClean="0"/>
              <a:t>8/3/2022</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A2F62ECF-4C3E-1E46-B27D-E94A864C43FF}" type="slidenum">
              <a:rPr lang="en-US" smtClean="0"/>
              <a:t>‹#›</a:t>
            </a:fld>
            <a:endParaRPr lang="en-US"/>
          </a:p>
        </p:txBody>
      </p:sp>
    </p:spTree>
    <p:extLst>
      <p:ext uri="{BB962C8B-B14F-4D97-AF65-F5344CB8AC3E}">
        <p14:creationId xmlns:p14="http://schemas.microsoft.com/office/powerpoint/2010/main" val="476116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AC519A-1055-0349-96BE-0FC3FA2F5B75}"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62ECF-4C3E-1E46-B27D-E94A864C43FF}" type="slidenum">
              <a:rPr lang="en-US" smtClean="0"/>
              <a:t>‹#›</a:t>
            </a:fld>
            <a:endParaRPr lang="en-US"/>
          </a:p>
        </p:txBody>
      </p:sp>
    </p:spTree>
    <p:extLst>
      <p:ext uri="{BB962C8B-B14F-4D97-AF65-F5344CB8AC3E}">
        <p14:creationId xmlns:p14="http://schemas.microsoft.com/office/powerpoint/2010/main" val="262666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7CAC519A-1055-0349-96BE-0FC3FA2F5B75}" type="datetimeFigureOut">
              <a:rPr lang="en-US" smtClean="0"/>
              <a:t>8/3/2022</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A2F62ECF-4C3E-1E46-B27D-E94A864C43FF}" type="slidenum">
              <a:rPr lang="en-US" smtClean="0"/>
              <a:t>‹#›</a:t>
            </a:fld>
            <a:endParaRPr lang="en-US"/>
          </a:p>
        </p:txBody>
      </p:sp>
    </p:spTree>
    <p:extLst>
      <p:ext uri="{BB962C8B-B14F-4D97-AF65-F5344CB8AC3E}">
        <p14:creationId xmlns:p14="http://schemas.microsoft.com/office/powerpoint/2010/main" val="2592321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7CAC519A-1055-0349-96BE-0FC3FA2F5B75}" type="datetimeFigureOut">
              <a:rPr lang="en-US" smtClean="0"/>
              <a:t>8/3/2022</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A2F62ECF-4C3E-1E46-B27D-E94A864C43FF}" type="slidenum">
              <a:rPr lang="en-US" smtClean="0"/>
              <a:t>‹#›</a:t>
            </a:fld>
            <a:endParaRPr lang="en-US"/>
          </a:p>
        </p:txBody>
      </p:sp>
    </p:spTree>
    <p:extLst>
      <p:ext uri="{BB962C8B-B14F-4D97-AF65-F5344CB8AC3E}">
        <p14:creationId xmlns:p14="http://schemas.microsoft.com/office/powerpoint/2010/main" val="1843546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echzim.co.zw/2016/01/stem-students-public-schools-zimbabwe-offered-free-education/"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hyperlink" Target="https://www.publicdomainpictures.net/en/view-image.php?image=206976&amp;picture=thank-you" TargetMode="External"/><Relationship Id="rId2" Type="http://schemas.openxmlformats.org/officeDocument/2006/relationships/image" Target="../media/image9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pltw.org/our-programs/pltw-launch" TargetMode="External"/><Relationship Id="rId7" Type="http://schemas.openxmlformats.org/officeDocument/2006/relationships/hyperlink" Target="http://flickr.com/photos/intuit/721029621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hyperlink" Target="https://instructional-resources.s3.amazonaws.com/PLTW_Launch/10042_StabilityandMotionForcesandInteractions/English_External_Files/3_2_Standards.pdf" TargetMode="External"/></Relationships>
</file>

<file path=ppt/slides/_rels/slide5.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9" Type="http://schemas.openxmlformats.org/officeDocument/2006/relationships/image" Target="../media/image41.png"/><Relationship Id="rId21" Type="http://schemas.openxmlformats.org/officeDocument/2006/relationships/image" Target="../media/image23.png"/><Relationship Id="rId34" Type="http://schemas.openxmlformats.org/officeDocument/2006/relationships/image" Target="../media/image36.png"/><Relationship Id="rId42" Type="http://schemas.openxmlformats.org/officeDocument/2006/relationships/image" Target="../media/image44.png"/><Relationship Id="rId47" Type="http://schemas.openxmlformats.org/officeDocument/2006/relationships/image" Target="../media/image49.png"/><Relationship Id="rId7" Type="http://schemas.openxmlformats.org/officeDocument/2006/relationships/image" Target="../media/image9.png"/><Relationship Id="rId2" Type="http://schemas.openxmlformats.org/officeDocument/2006/relationships/image" Target="../media/image5.png"/><Relationship Id="rId16" Type="http://schemas.openxmlformats.org/officeDocument/2006/relationships/image" Target="../media/image18.png"/><Relationship Id="rId29" Type="http://schemas.openxmlformats.org/officeDocument/2006/relationships/image" Target="../media/image31.pn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png"/><Relationship Id="rId37" Type="http://schemas.openxmlformats.org/officeDocument/2006/relationships/image" Target="../media/image39.png"/><Relationship Id="rId40" Type="http://schemas.openxmlformats.org/officeDocument/2006/relationships/image" Target="../media/image42.png"/><Relationship Id="rId45" Type="http://schemas.openxmlformats.org/officeDocument/2006/relationships/image" Target="../media/image47.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36" Type="http://schemas.openxmlformats.org/officeDocument/2006/relationships/image" Target="../media/image38.png"/><Relationship Id="rId49" Type="http://schemas.openxmlformats.org/officeDocument/2006/relationships/image" Target="../media/image51.pn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3.png"/><Relationship Id="rId44" Type="http://schemas.openxmlformats.org/officeDocument/2006/relationships/image" Target="../media/image46.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png"/><Relationship Id="rId35" Type="http://schemas.openxmlformats.org/officeDocument/2006/relationships/image" Target="../media/image37.png"/><Relationship Id="rId43" Type="http://schemas.openxmlformats.org/officeDocument/2006/relationships/image" Target="../media/image45.png"/><Relationship Id="rId48" Type="http://schemas.openxmlformats.org/officeDocument/2006/relationships/image" Target="../media/image50.png"/><Relationship Id="rId8" Type="http://schemas.openxmlformats.org/officeDocument/2006/relationships/image" Target="../media/image10.png"/><Relationship Id="rId3" Type="http://schemas.openxmlformats.org/officeDocument/2006/relationships/hyperlink" Target="https://www.tdktalks.com/taking-ownership-makes-things-happen/" TargetMode="External"/><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5.png"/><Relationship Id="rId38" Type="http://schemas.openxmlformats.org/officeDocument/2006/relationships/image" Target="../media/image40.png"/><Relationship Id="rId46" Type="http://schemas.openxmlformats.org/officeDocument/2006/relationships/image" Target="../media/image48.png"/><Relationship Id="rId20" Type="http://schemas.openxmlformats.org/officeDocument/2006/relationships/image" Target="../media/image22.png"/><Relationship Id="rId41"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7BFB2-48C3-A29D-4D01-6CDC93A59B8E}"/>
              </a:ext>
            </a:extLst>
          </p:cNvPr>
          <p:cNvSpPr>
            <a:spLocks noGrp="1"/>
          </p:cNvSpPr>
          <p:nvPr>
            <p:ph type="ctrTitle"/>
          </p:nvPr>
        </p:nvSpPr>
        <p:spPr>
          <a:xfrm>
            <a:off x="888630" y="4606138"/>
            <a:ext cx="5093596" cy="1931824"/>
          </a:xfrm>
        </p:spPr>
        <p:txBody>
          <a:bodyPr vert="horz" lIns="228600" tIns="228600" rIns="228600" bIns="228600" rtlCol="0" anchor="ctr">
            <a:noAutofit/>
          </a:bodyPr>
          <a:lstStyle/>
          <a:p>
            <a:pPr>
              <a:lnSpc>
                <a:spcPct val="85000"/>
              </a:lnSpc>
            </a:pPr>
            <a:r>
              <a:rPr lang="en-US" sz="3600" dirty="0">
                <a:solidFill>
                  <a:schemeClr val="tx1"/>
                </a:solidFill>
              </a:rPr>
              <a:t>K-5 Lansing Elementary/Intermediate Schools</a:t>
            </a:r>
            <a:br>
              <a:rPr lang="en-US" sz="4000" dirty="0">
                <a:solidFill>
                  <a:schemeClr val="tx1"/>
                </a:solidFill>
              </a:rPr>
            </a:br>
            <a:endParaRPr lang="en-US" sz="4000" dirty="0">
              <a:solidFill>
                <a:schemeClr val="tx1"/>
              </a:solidFill>
            </a:endParaRPr>
          </a:p>
        </p:txBody>
      </p:sp>
      <p:sp>
        <p:nvSpPr>
          <p:cNvPr id="3" name="Subtitle 2">
            <a:extLst>
              <a:ext uri="{FF2B5EF4-FFF2-40B4-BE49-F238E27FC236}">
                <a16:creationId xmlns:a16="http://schemas.microsoft.com/office/drawing/2014/main" id="{B09ABEE0-5CFE-1A5D-6C46-5EBD9B805B82}"/>
              </a:ext>
            </a:extLst>
          </p:cNvPr>
          <p:cNvSpPr>
            <a:spLocks noGrp="1"/>
          </p:cNvSpPr>
          <p:nvPr>
            <p:ph type="subTitle" idx="1"/>
          </p:nvPr>
        </p:nvSpPr>
        <p:spPr>
          <a:xfrm>
            <a:off x="6226706" y="4767660"/>
            <a:ext cx="5173613" cy="1770300"/>
          </a:xfrm>
        </p:spPr>
        <p:txBody>
          <a:bodyPr vert="horz" lIns="91440" tIns="45720" rIns="91440" bIns="45720" rtlCol="0" anchor="ctr">
            <a:normAutofit fontScale="77500" lnSpcReduction="20000"/>
          </a:bodyPr>
          <a:lstStyle/>
          <a:p>
            <a:pPr indent="-228600" algn="l">
              <a:lnSpc>
                <a:spcPct val="110000"/>
              </a:lnSpc>
              <a:buFont typeface="Wingdings" panose="05000000000000000000" pitchFamily="2" charset="2"/>
              <a:buChar char="§"/>
            </a:pPr>
            <a:endParaRPr lang="en-US" sz="1400" dirty="0">
              <a:solidFill>
                <a:schemeClr val="tx1"/>
              </a:solidFill>
            </a:endParaRPr>
          </a:p>
          <a:p>
            <a:pPr indent="-228600" algn="l">
              <a:lnSpc>
                <a:spcPct val="110000"/>
              </a:lnSpc>
              <a:buFont typeface="Wingdings" panose="05000000000000000000" pitchFamily="2" charset="2"/>
              <a:buChar char="§"/>
            </a:pPr>
            <a:endParaRPr lang="en-US" sz="1400" dirty="0">
              <a:solidFill>
                <a:schemeClr val="tx1"/>
              </a:solidFill>
            </a:endParaRPr>
          </a:p>
          <a:p>
            <a:pPr indent="-228600" algn="l">
              <a:lnSpc>
                <a:spcPct val="110000"/>
              </a:lnSpc>
              <a:buFont typeface="Wingdings" panose="05000000000000000000" pitchFamily="2" charset="2"/>
              <a:buChar char="§"/>
            </a:pPr>
            <a:endParaRPr lang="en-US" sz="1400" dirty="0">
              <a:solidFill>
                <a:schemeClr val="tx1"/>
              </a:solidFill>
            </a:endParaRPr>
          </a:p>
          <a:p>
            <a:pPr indent="-228600">
              <a:lnSpc>
                <a:spcPct val="110000"/>
              </a:lnSpc>
              <a:buFont typeface="Wingdings" panose="05000000000000000000" pitchFamily="2" charset="2"/>
              <a:buChar char="§"/>
            </a:pPr>
            <a:r>
              <a:rPr lang="en-US" sz="3500" dirty="0">
                <a:solidFill>
                  <a:schemeClr val="tx1"/>
                </a:solidFill>
              </a:rPr>
              <a:t>Overview for Lansing Board Members</a:t>
            </a:r>
          </a:p>
        </p:txBody>
      </p:sp>
      <p:pic>
        <p:nvPicPr>
          <p:cNvPr id="5" name="Picture 4">
            <a:extLst>
              <a:ext uri="{FF2B5EF4-FFF2-40B4-BE49-F238E27FC236}">
                <a16:creationId xmlns:a16="http://schemas.microsoft.com/office/drawing/2014/main" id="{92D49AFC-7323-5CFA-DA2F-5B575472E93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6692" b="732"/>
          <a:stretch/>
        </p:blipFill>
        <p:spPr>
          <a:xfrm>
            <a:off x="20" y="10"/>
            <a:ext cx="12191980" cy="4599422"/>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p:spPr>
      </p:pic>
    </p:spTree>
    <p:extLst>
      <p:ext uri="{BB962C8B-B14F-4D97-AF65-F5344CB8AC3E}">
        <p14:creationId xmlns:p14="http://schemas.microsoft.com/office/powerpoint/2010/main" val="185505182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8DC0E-C039-677E-7433-9EFB86AAAB70}"/>
              </a:ext>
            </a:extLst>
          </p:cNvPr>
          <p:cNvSpPr>
            <a:spLocks noGrp="1"/>
          </p:cNvSpPr>
          <p:nvPr>
            <p:ph type="title"/>
          </p:nvPr>
        </p:nvSpPr>
        <p:spPr>
          <a:xfrm>
            <a:off x="524741" y="620392"/>
            <a:ext cx="3808268" cy="5504688"/>
          </a:xfrm>
        </p:spPr>
        <p:txBody>
          <a:bodyPr>
            <a:normAutofit/>
          </a:bodyPr>
          <a:lstStyle/>
          <a:p>
            <a:r>
              <a:rPr lang="en-US" sz="6000" dirty="0">
                <a:solidFill>
                  <a:schemeClr val="tx1"/>
                </a:solidFill>
              </a:rPr>
              <a:t>4</a:t>
            </a:r>
            <a:r>
              <a:rPr lang="en-US" sz="6000" baseline="30000" dirty="0">
                <a:solidFill>
                  <a:schemeClr val="tx1"/>
                </a:solidFill>
              </a:rPr>
              <a:t>th Grade</a:t>
            </a:r>
            <a:r>
              <a:rPr lang="en-US" sz="6000" dirty="0">
                <a:solidFill>
                  <a:schemeClr val="tx1"/>
                </a:solidFill>
              </a:rPr>
              <a:t> Modules</a:t>
            </a:r>
          </a:p>
        </p:txBody>
      </p:sp>
      <p:graphicFrame>
        <p:nvGraphicFramePr>
          <p:cNvPr id="5" name="Content Placeholder 2">
            <a:extLst>
              <a:ext uri="{FF2B5EF4-FFF2-40B4-BE49-F238E27FC236}">
                <a16:creationId xmlns:a16="http://schemas.microsoft.com/office/drawing/2014/main" id="{67BF1AAE-8633-407C-53A0-914420FB7D74}"/>
              </a:ext>
            </a:extLst>
          </p:cNvPr>
          <p:cNvGraphicFramePr>
            <a:graphicFrameLocks noGrp="1"/>
          </p:cNvGraphicFramePr>
          <p:nvPr>
            <p:ph idx="1"/>
            <p:extLst>
              <p:ext uri="{D42A27DB-BD31-4B8C-83A1-F6EECF244321}">
                <p14:modId xmlns:p14="http://schemas.microsoft.com/office/powerpoint/2010/main" val="3957815366"/>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7208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9F6D6-5904-ECD9-FE1B-9C204389F27B}"/>
              </a:ext>
            </a:extLst>
          </p:cNvPr>
          <p:cNvSpPr>
            <a:spLocks noGrp="1"/>
          </p:cNvSpPr>
          <p:nvPr>
            <p:ph type="title"/>
          </p:nvPr>
        </p:nvSpPr>
        <p:spPr>
          <a:xfrm>
            <a:off x="943277" y="712269"/>
            <a:ext cx="3370998" cy="5502264"/>
          </a:xfrm>
        </p:spPr>
        <p:txBody>
          <a:bodyPr>
            <a:normAutofit/>
          </a:bodyPr>
          <a:lstStyle/>
          <a:p>
            <a:r>
              <a:rPr lang="en-US" sz="6000" dirty="0">
                <a:solidFill>
                  <a:schemeClr val="tx1"/>
                </a:solidFill>
              </a:rPr>
              <a:t>5</a:t>
            </a:r>
            <a:r>
              <a:rPr lang="en-US" sz="6000" baseline="30000" dirty="0">
                <a:solidFill>
                  <a:schemeClr val="tx1"/>
                </a:solidFill>
              </a:rPr>
              <a:t>th Grade </a:t>
            </a:r>
            <a:r>
              <a:rPr lang="en-US" sz="6000" dirty="0">
                <a:solidFill>
                  <a:schemeClr val="tx1"/>
                </a:solidFill>
              </a:rPr>
              <a:t>Modules</a:t>
            </a:r>
          </a:p>
        </p:txBody>
      </p:sp>
      <p:graphicFrame>
        <p:nvGraphicFramePr>
          <p:cNvPr id="5" name="Content Placeholder 2">
            <a:extLst>
              <a:ext uri="{FF2B5EF4-FFF2-40B4-BE49-F238E27FC236}">
                <a16:creationId xmlns:a16="http://schemas.microsoft.com/office/drawing/2014/main" id="{86868AEB-DC82-19B3-9A5C-65AAEDE78A90}"/>
              </a:ext>
            </a:extLst>
          </p:cNvPr>
          <p:cNvGraphicFramePr>
            <a:graphicFrameLocks noGrp="1"/>
          </p:cNvGraphicFramePr>
          <p:nvPr>
            <p:ph idx="1"/>
            <p:extLst>
              <p:ext uri="{D42A27DB-BD31-4B8C-83A1-F6EECF244321}">
                <p14:modId xmlns:p14="http://schemas.microsoft.com/office/powerpoint/2010/main" val="2746250783"/>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1970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D9DB7E-9687-2B38-CC02-6935FAD4CE75}"/>
              </a:ext>
            </a:extLst>
          </p:cNvPr>
          <p:cNvSpPr txBox="1"/>
          <p:nvPr/>
        </p:nvSpPr>
        <p:spPr>
          <a:xfrm>
            <a:off x="4691269" y="4094922"/>
            <a:ext cx="6997148" cy="646331"/>
          </a:xfrm>
          <a:prstGeom prst="rect">
            <a:avLst/>
          </a:prstGeom>
          <a:noFill/>
        </p:spPr>
        <p:txBody>
          <a:bodyPr wrap="square" rtlCol="0">
            <a:spAutoFit/>
          </a:bodyPr>
          <a:lstStyle/>
          <a:p>
            <a:r>
              <a:rPr lang="en-US" dirty="0"/>
              <a:t>Introduction Story</a:t>
            </a:r>
          </a:p>
          <a:p>
            <a:r>
              <a:rPr lang="en-US" dirty="0" err="1"/>
              <a:t>Activy</a:t>
            </a:r>
            <a:r>
              <a:rPr lang="en-US" dirty="0"/>
              <a:t> 1</a:t>
            </a:r>
          </a:p>
        </p:txBody>
      </p:sp>
      <p:sp>
        <p:nvSpPr>
          <p:cNvPr id="9" name="Rectangle 1">
            <a:extLst>
              <a:ext uri="{FF2B5EF4-FFF2-40B4-BE49-F238E27FC236}">
                <a16:creationId xmlns:a16="http://schemas.microsoft.com/office/drawing/2014/main" id="{EEB96F1D-94C6-DF7E-0F67-61B748A1C893}"/>
              </a:ext>
            </a:extLst>
          </p:cNvPr>
          <p:cNvSpPr>
            <a:spLocks noChangeArrowheads="1"/>
          </p:cNvSpPr>
          <p:nvPr/>
        </p:nvSpPr>
        <p:spPr bwMode="auto">
          <a:xfrm>
            <a:off x="8091488" y="7953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2035327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162D50"/>
                </a:solidFill>
                <a:effectLst/>
                <a:latin typeface="Proxima Nova" panose="02000506030000020004" pitchFamily="2" charset="0"/>
              </a:rPr>
              <a:t>APB Approach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rPr>
              <a:t>  </a:t>
            </a:r>
            <a:r>
              <a:rPr kumimoji="0" lang="en-US" altLang="en-US" sz="174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6" name="Picture 2" descr="Activities-, Project-, Problem-based approach graphic">
            <a:extLst>
              <a:ext uri="{FF2B5EF4-FFF2-40B4-BE49-F238E27FC236}">
                <a16:creationId xmlns:a16="http://schemas.microsoft.com/office/drawing/2014/main" id="{958482B4-7637-0B37-3CBD-01F79A3A00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563" y="-102296913"/>
            <a:ext cx="10566400" cy="27686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5A29B8E2-B31D-5CC9-16E1-3C997DE8762F}"/>
              </a:ext>
            </a:extLst>
          </p:cNvPr>
          <p:cNvSpPr>
            <a:spLocks noChangeArrowheads="1"/>
          </p:cNvSpPr>
          <p:nvPr/>
        </p:nvSpPr>
        <p:spPr bwMode="auto">
          <a:xfrm>
            <a:off x="8091488" y="7953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2035327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162D50"/>
                </a:solidFill>
                <a:effectLst/>
                <a:latin typeface="Proxima Nova" panose="02000506030000020004" pitchFamily="2" charset="0"/>
              </a:rPr>
              <a:t>APB Approach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rPr>
              <a:t>  </a:t>
            </a:r>
            <a:r>
              <a:rPr kumimoji="0" lang="en-US" altLang="en-US" sz="174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8" name="Picture 4" descr="Activities-, Project-, Problem-based approach graphic">
            <a:extLst>
              <a:ext uri="{FF2B5EF4-FFF2-40B4-BE49-F238E27FC236}">
                <a16:creationId xmlns:a16="http://schemas.microsoft.com/office/drawing/2014/main" id="{9CDBE0AB-90FB-86B5-6FEC-3E719BB80F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563" y="-102296913"/>
            <a:ext cx="10566400" cy="27686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5">
            <a:extLst>
              <a:ext uri="{FF2B5EF4-FFF2-40B4-BE49-F238E27FC236}">
                <a16:creationId xmlns:a16="http://schemas.microsoft.com/office/drawing/2014/main" id="{2ABF0606-214C-32D3-899D-C0D3BE388B1F}"/>
              </a:ext>
            </a:extLst>
          </p:cNvPr>
          <p:cNvSpPr>
            <a:spLocks noChangeArrowheads="1"/>
          </p:cNvSpPr>
          <p:nvPr/>
        </p:nvSpPr>
        <p:spPr bwMode="auto">
          <a:xfrm>
            <a:off x="8091488" y="7953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2035327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162D50"/>
                </a:solidFill>
                <a:effectLst/>
                <a:latin typeface="Proxima Nova" panose="02000506030000020004" pitchFamily="2" charset="0"/>
              </a:rPr>
              <a:t>APB Approach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rPr>
              <a:t>  </a:t>
            </a:r>
            <a:r>
              <a:rPr kumimoji="0" lang="en-US" altLang="en-US" sz="174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30" name="Picture 6" descr="Activities-, Project-, Problem-based approach graphic">
            <a:extLst>
              <a:ext uri="{FF2B5EF4-FFF2-40B4-BE49-F238E27FC236}">
                <a16:creationId xmlns:a16="http://schemas.microsoft.com/office/drawing/2014/main" id="{6B3FCDAC-564C-59E9-6166-DC4019FEB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563" y="-102296913"/>
            <a:ext cx="10566400" cy="27686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Timeline&#10;&#10;Description automatically generated">
            <a:extLst>
              <a:ext uri="{FF2B5EF4-FFF2-40B4-BE49-F238E27FC236}">
                <a16:creationId xmlns:a16="http://schemas.microsoft.com/office/drawing/2014/main" id="{C9D811E1-F463-5A47-96A1-EC2271D2527E}"/>
              </a:ext>
            </a:extLst>
          </p:cNvPr>
          <p:cNvPicPr>
            <a:picLocks noChangeAspect="1"/>
          </p:cNvPicPr>
          <p:nvPr/>
        </p:nvPicPr>
        <p:blipFill>
          <a:blip r:embed="rId4"/>
          <a:stretch>
            <a:fillRect/>
          </a:stretch>
        </p:blipFill>
        <p:spPr>
          <a:xfrm>
            <a:off x="4488695" y="417443"/>
            <a:ext cx="7703305" cy="6023113"/>
          </a:xfrm>
          <a:prstGeom prst="rect">
            <a:avLst/>
          </a:prstGeom>
        </p:spPr>
      </p:pic>
      <p:sp>
        <p:nvSpPr>
          <p:cNvPr id="24" name="Title 23">
            <a:extLst>
              <a:ext uri="{FF2B5EF4-FFF2-40B4-BE49-F238E27FC236}">
                <a16:creationId xmlns:a16="http://schemas.microsoft.com/office/drawing/2014/main" id="{9CF60B43-CCF8-A796-4DF5-E7048CD58723}"/>
              </a:ext>
            </a:extLst>
          </p:cNvPr>
          <p:cNvSpPr>
            <a:spLocks noGrp="1"/>
          </p:cNvSpPr>
          <p:nvPr>
            <p:ph type="title"/>
          </p:nvPr>
        </p:nvSpPr>
        <p:spPr/>
        <p:txBody>
          <a:bodyPr/>
          <a:lstStyle/>
          <a:p>
            <a:r>
              <a:rPr lang="en-US" dirty="0">
                <a:solidFill>
                  <a:schemeClr val="tx1"/>
                </a:solidFill>
              </a:rPr>
              <a:t>Module Flow</a:t>
            </a:r>
          </a:p>
        </p:txBody>
      </p:sp>
    </p:spTree>
    <p:extLst>
      <p:ext uri="{BB962C8B-B14F-4D97-AF65-F5344CB8AC3E}">
        <p14:creationId xmlns:p14="http://schemas.microsoft.com/office/powerpoint/2010/main" val="1246310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E2C8-02FB-9644-EC56-FDC058C704AB}"/>
              </a:ext>
            </a:extLst>
          </p:cNvPr>
          <p:cNvSpPr>
            <a:spLocks noGrp="1"/>
          </p:cNvSpPr>
          <p:nvPr>
            <p:ph type="title"/>
          </p:nvPr>
        </p:nvSpPr>
        <p:spPr>
          <a:xfrm>
            <a:off x="1759286" y="421194"/>
            <a:ext cx="8673427" cy="1048945"/>
          </a:xfrm>
        </p:spPr>
        <p:txBody>
          <a:bodyPr>
            <a:noAutofit/>
          </a:bodyPr>
          <a:lstStyle/>
          <a:p>
            <a:r>
              <a:rPr lang="en-US" dirty="0">
                <a:solidFill>
                  <a:schemeClr val="tx1"/>
                </a:solidFill>
              </a:rPr>
              <a:t>Plan for Community involvement and growing  program</a:t>
            </a:r>
          </a:p>
        </p:txBody>
      </p:sp>
      <p:graphicFrame>
        <p:nvGraphicFramePr>
          <p:cNvPr id="5" name="Content Placeholder 2">
            <a:extLst>
              <a:ext uri="{FF2B5EF4-FFF2-40B4-BE49-F238E27FC236}">
                <a16:creationId xmlns:a16="http://schemas.microsoft.com/office/drawing/2014/main" id="{F4C42E1D-B891-68E1-9B2E-4E1D7E021D3A}"/>
              </a:ext>
            </a:extLst>
          </p:cNvPr>
          <p:cNvGraphicFramePr>
            <a:graphicFrameLocks noGrp="1"/>
          </p:cNvGraphicFramePr>
          <p:nvPr>
            <p:ph idx="1"/>
            <p:extLst>
              <p:ext uri="{D42A27DB-BD31-4B8C-83A1-F6EECF244321}">
                <p14:modId xmlns:p14="http://schemas.microsoft.com/office/powerpoint/2010/main" val="4148748896"/>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6379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79840-5C79-8C6E-9651-81593E1CD63A}"/>
              </a:ext>
            </a:extLst>
          </p:cNvPr>
          <p:cNvSpPr>
            <a:spLocks noGrp="1"/>
          </p:cNvSpPr>
          <p:nvPr>
            <p:ph type="title"/>
          </p:nvPr>
        </p:nvSpPr>
        <p:spPr>
          <a:xfrm>
            <a:off x="1759287" y="798881"/>
            <a:ext cx="8673427" cy="1048945"/>
          </a:xfrm>
        </p:spPr>
        <p:txBody>
          <a:bodyPr>
            <a:normAutofit/>
          </a:bodyPr>
          <a:lstStyle/>
          <a:p>
            <a:r>
              <a:rPr lang="en-US" dirty="0">
                <a:solidFill>
                  <a:schemeClr val="tx1"/>
                </a:solidFill>
              </a:rPr>
              <a:t>Funding</a:t>
            </a:r>
          </a:p>
        </p:txBody>
      </p:sp>
      <p:graphicFrame>
        <p:nvGraphicFramePr>
          <p:cNvPr id="5" name="Content Placeholder 2">
            <a:extLst>
              <a:ext uri="{FF2B5EF4-FFF2-40B4-BE49-F238E27FC236}">
                <a16:creationId xmlns:a16="http://schemas.microsoft.com/office/drawing/2014/main" id="{999BA2A3-292E-76B1-D891-42CE4802C30D}"/>
              </a:ext>
            </a:extLst>
          </p:cNvPr>
          <p:cNvGraphicFramePr>
            <a:graphicFrameLocks noGrp="1"/>
          </p:cNvGraphicFramePr>
          <p:nvPr>
            <p:ph idx="1"/>
            <p:extLst>
              <p:ext uri="{D42A27DB-BD31-4B8C-83A1-F6EECF244321}">
                <p14:modId xmlns:p14="http://schemas.microsoft.com/office/powerpoint/2010/main" val="4221868370"/>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6295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F727F-0F32-5347-2258-F6DFFEBFEDD4}"/>
              </a:ext>
            </a:extLst>
          </p:cNvPr>
          <p:cNvSpPr>
            <a:spLocks noGrp="1"/>
          </p:cNvSpPr>
          <p:nvPr>
            <p:ph type="title"/>
          </p:nvPr>
        </p:nvSpPr>
        <p:spPr>
          <a:xfrm>
            <a:off x="904877" y="795527"/>
            <a:ext cx="10488547" cy="1190912"/>
          </a:xfrm>
        </p:spPr>
        <p:txBody>
          <a:bodyPr>
            <a:normAutofit fontScale="90000"/>
          </a:bodyPr>
          <a:lstStyle/>
          <a:p>
            <a:r>
              <a:rPr lang="en-US" dirty="0">
                <a:solidFill>
                  <a:schemeClr val="tx2"/>
                </a:solidFill>
              </a:rPr>
              <a:t>Mr. Wessel, Mr. </a:t>
            </a:r>
            <a:r>
              <a:rPr lang="en-US" dirty="0" err="1">
                <a:solidFill>
                  <a:schemeClr val="tx2"/>
                </a:solidFill>
              </a:rPr>
              <a:t>Azzeh</a:t>
            </a:r>
            <a:r>
              <a:rPr lang="en-US" dirty="0">
                <a:solidFill>
                  <a:schemeClr val="tx2"/>
                </a:solidFill>
              </a:rPr>
              <a:t>, Dr. Kolb, Mr. Altieri, and Board Members!</a:t>
            </a:r>
          </a:p>
        </p:txBody>
      </p:sp>
      <p:sp>
        <p:nvSpPr>
          <p:cNvPr id="3" name="Content Placeholder 2">
            <a:extLst>
              <a:ext uri="{FF2B5EF4-FFF2-40B4-BE49-F238E27FC236}">
                <a16:creationId xmlns:a16="http://schemas.microsoft.com/office/drawing/2014/main" id="{9F919A3C-12B7-D6FE-8CE2-69737F52B6C0}"/>
              </a:ext>
            </a:extLst>
          </p:cNvPr>
          <p:cNvSpPr>
            <a:spLocks noGrp="1"/>
          </p:cNvSpPr>
          <p:nvPr>
            <p:ph idx="1"/>
          </p:nvPr>
        </p:nvSpPr>
        <p:spPr>
          <a:xfrm>
            <a:off x="6380703" y="2228850"/>
            <a:ext cx="5028928" cy="3699669"/>
          </a:xfrm>
        </p:spPr>
        <p:txBody>
          <a:bodyPr>
            <a:normAutofit/>
          </a:bodyPr>
          <a:lstStyle/>
          <a:p>
            <a:pPr>
              <a:buClr>
                <a:srgbClr val="FA2979"/>
              </a:buClr>
            </a:pPr>
            <a:r>
              <a:rPr lang="en-US" dirty="0"/>
              <a:t>For investing in our children by seeing and understanding the need for this type of education </a:t>
            </a:r>
          </a:p>
          <a:p>
            <a:pPr>
              <a:buClr>
                <a:srgbClr val="FA2979"/>
              </a:buClr>
            </a:pPr>
            <a:r>
              <a:rPr lang="en-US" dirty="0"/>
              <a:t>Approving this position</a:t>
            </a:r>
          </a:p>
          <a:p>
            <a:pPr>
              <a:buClr>
                <a:srgbClr val="FA2979"/>
              </a:buClr>
            </a:pPr>
            <a:r>
              <a:rPr lang="en-US"/>
              <a:t>Mostly for giving us this opportunity to make the biggest impact possible</a:t>
            </a:r>
          </a:p>
        </p:txBody>
      </p:sp>
      <p:pic>
        <p:nvPicPr>
          <p:cNvPr id="5" name="Picture 4" descr="A picture containing text, blackboard&#10;&#10;Description automatically generated">
            <a:extLst>
              <a:ext uri="{FF2B5EF4-FFF2-40B4-BE49-F238E27FC236}">
                <a16:creationId xmlns:a16="http://schemas.microsoft.com/office/drawing/2014/main" id="{9122C77A-5900-6446-8649-B98BDA66858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952" r="11600" b="-3"/>
          <a:stretch/>
        </p:blipFill>
        <p:spPr>
          <a:xfrm>
            <a:off x="719680" y="1762986"/>
            <a:ext cx="5371558" cy="4683852"/>
          </a:xfrm>
          <a:prstGeom prst="rect">
            <a:avLst/>
          </a:prstGeom>
          <a:ln w="12700">
            <a:noFill/>
          </a:ln>
        </p:spPr>
      </p:pic>
    </p:spTree>
    <p:extLst>
      <p:ext uri="{BB962C8B-B14F-4D97-AF65-F5344CB8AC3E}">
        <p14:creationId xmlns:p14="http://schemas.microsoft.com/office/powerpoint/2010/main" val="3636968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EB9780B-E8A7-7D94-7734-55D6CA8D316C}"/>
              </a:ext>
            </a:extLst>
          </p:cNvPr>
          <p:cNvSpPr>
            <a:spLocks noGrp="1"/>
          </p:cNvSpPr>
          <p:nvPr>
            <p:ph type="title"/>
          </p:nvPr>
        </p:nvSpPr>
        <p:spPr/>
        <p:txBody>
          <a:bodyPr/>
          <a:lstStyle/>
          <a:p>
            <a:r>
              <a:rPr lang="en-US" dirty="0"/>
              <a:t>Why/How did we get here?</a:t>
            </a:r>
          </a:p>
        </p:txBody>
      </p:sp>
      <p:sp>
        <p:nvSpPr>
          <p:cNvPr id="11" name="Content Placeholder 10">
            <a:extLst>
              <a:ext uri="{FF2B5EF4-FFF2-40B4-BE49-F238E27FC236}">
                <a16:creationId xmlns:a16="http://schemas.microsoft.com/office/drawing/2014/main" id="{772A9A53-D5F9-597A-2729-5A30CAC7F275}"/>
              </a:ext>
            </a:extLst>
          </p:cNvPr>
          <p:cNvSpPr>
            <a:spLocks noGrp="1"/>
          </p:cNvSpPr>
          <p:nvPr>
            <p:ph sz="half" idx="1"/>
          </p:nvPr>
        </p:nvSpPr>
        <p:spPr/>
        <p:txBody>
          <a:bodyPr>
            <a:normAutofit fontScale="92500" lnSpcReduction="10000"/>
          </a:bodyPr>
          <a:lstStyle/>
          <a:p>
            <a:r>
              <a:rPr lang="en-US" dirty="0"/>
              <a:t>In December after 24 years of teaching I experienced mid career crisis, teacher burn out, self evaluation call it what you may.</a:t>
            </a:r>
          </a:p>
          <a:p>
            <a:r>
              <a:rPr lang="en-US" dirty="0"/>
              <a:t>Had some conversations with Mr. Wessel and then Mr. </a:t>
            </a:r>
            <a:r>
              <a:rPr lang="en-US" dirty="0" err="1"/>
              <a:t>Azzeh</a:t>
            </a:r>
            <a:r>
              <a:rPr lang="en-US" dirty="0"/>
              <a:t> and Dr. Kolb looking for something  that fit me </a:t>
            </a:r>
          </a:p>
          <a:p>
            <a:r>
              <a:rPr lang="en-US" dirty="0"/>
              <a:t>They challenged me to research and develop a STEM Program for LES/LIS</a:t>
            </a:r>
          </a:p>
          <a:p>
            <a:endParaRPr lang="en-US" dirty="0"/>
          </a:p>
        </p:txBody>
      </p:sp>
      <p:sp>
        <p:nvSpPr>
          <p:cNvPr id="12" name="Content Placeholder 11">
            <a:extLst>
              <a:ext uri="{FF2B5EF4-FFF2-40B4-BE49-F238E27FC236}">
                <a16:creationId xmlns:a16="http://schemas.microsoft.com/office/drawing/2014/main" id="{962C4D87-5127-0BD4-A08F-BFE132B5F491}"/>
              </a:ext>
            </a:extLst>
          </p:cNvPr>
          <p:cNvSpPr>
            <a:spLocks noGrp="1"/>
          </p:cNvSpPr>
          <p:nvPr>
            <p:ph sz="half" idx="2"/>
          </p:nvPr>
        </p:nvSpPr>
        <p:spPr/>
        <p:txBody>
          <a:bodyPr vert="horz" lIns="91440" tIns="45720" rIns="91440" bIns="45720" rtlCol="0" anchor="t">
            <a:normAutofit fontScale="92500" lnSpcReduction="10000"/>
          </a:bodyPr>
          <a:lstStyle/>
          <a:p>
            <a:r>
              <a:rPr lang="en-US" dirty="0"/>
              <a:t>Found many options: </a:t>
            </a:r>
            <a:r>
              <a:rPr lang="en-US" dirty="0" err="1"/>
              <a:t>KidSpark</a:t>
            </a:r>
            <a:r>
              <a:rPr lang="en-US" dirty="0"/>
              <a:t>, Learning Labs,  </a:t>
            </a:r>
            <a:r>
              <a:rPr lang="en-US" dirty="0" err="1"/>
              <a:t>Snapology</a:t>
            </a:r>
            <a:r>
              <a:rPr lang="en-US" dirty="0"/>
              <a:t>, Lego Builds, Mrs. Phillips’ ideas and Project Lead The Way.</a:t>
            </a:r>
          </a:p>
          <a:p>
            <a:r>
              <a:rPr lang="en-US" dirty="0"/>
              <a:t>Applied for a grant through Project Lead The Way</a:t>
            </a:r>
          </a:p>
          <a:p>
            <a:pPr lvl="1"/>
            <a:r>
              <a:rPr lang="en-US" dirty="0"/>
              <a:t>Received $10,000 grant which covers</a:t>
            </a:r>
          </a:p>
          <a:p>
            <a:pPr lvl="1"/>
            <a:r>
              <a:rPr lang="en-US" dirty="0"/>
              <a:t>Professional Development over the program and content</a:t>
            </a:r>
          </a:p>
          <a:p>
            <a:pPr lvl="1"/>
            <a:r>
              <a:rPr lang="en-US" dirty="0"/>
              <a:t>Participation fee: includes software access to program for students and teachers, and teacher support </a:t>
            </a:r>
          </a:p>
        </p:txBody>
      </p:sp>
    </p:spTree>
    <p:extLst>
      <p:ext uri="{BB962C8B-B14F-4D97-AF65-F5344CB8AC3E}">
        <p14:creationId xmlns:p14="http://schemas.microsoft.com/office/powerpoint/2010/main" val="1864706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A473-365B-A8CA-7BD3-C67511752905}"/>
              </a:ext>
            </a:extLst>
          </p:cNvPr>
          <p:cNvSpPr>
            <a:spLocks noGrp="1"/>
          </p:cNvSpPr>
          <p:nvPr>
            <p:ph type="title" idx="4294967295"/>
          </p:nvPr>
        </p:nvSpPr>
        <p:spPr>
          <a:xfrm>
            <a:off x="0" y="69850"/>
            <a:ext cx="4122738" cy="1220788"/>
          </a:xfrm>
        </p:spPr>
        <p:txBody>
          <a:bodyPr>
            <a:normAutofit/>
          </a:bodyPr>
          <a:lstStyle/>
          <a:p>
            <a:pPr algn="l"/>
            <a:r>
              <a:rPr lang="en-US" sz="4400" dirty="0">
                <a:solidFill>
                  <a:schemeClr val="tx2"/>
                </a:solidFill>
              </a:rPr>
              <a:t>Why STEM?</a:t>
            </a:r>
          </a:p>
        </p:txBody>
      </p:sp>
      <p:graphicFrame>
        <p:nvGraphicFramePr>
          <p:cNvPr id="10" name="Content Placeholder 2">
            <a:extLst>
              <a:ext uri="{FF2B5EF4-FFF2-40B4-BE49-F238E27FC236}">
                <a16:creationId xmlns:a16="http://schemas.microsoft.com/office/drawing/2014/main" id="{5AF2CA82-D1F5-EA2E-8FCF-F115BD4E4DE4}"/>
              </a:ext>
            </a:extLst>
          </p:cNvPr>
          <p:cNvGraphicFramePr>
            <a:graphicFrameLocks noGrp="1"/>
          </p:cNvGraphicFramePr>
          <p:nvPr>
            <p:ph idx="4294967295"/>
            <p:extLst>
              <p:ext uri="{D42A27DB-BD31-4B8C-83A1-F6EECF244321}">
                <p14:modId xmlns:p14="http://schemas.microsoft.com/office/powerpoint/2010/main" val="2814423237"/>
              </p:ext>
            </p:extLst>
          </p:nvPr>
        </p:nvGraphicFramePr>
        <p:xfrm>
          <a:off x="8093075" y="266700"/>
          <a:ext cx="4098925" cy="5749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14BB4F77-1867-CCE9-A365-1345384195CC}"/>
              </a:ext>
            </a:extLst>
          </p:cNvPr>
          <p:cNvPicPr>
            <a:picLocks noChangeAspect="1"/>
          </p:cNvPicPr>
          <p:nvPr/>
        </p:nvPicPr>
        <p:blipFill rotWithShape="1">
          <a:blip r:embed="rId8"/>
          <a:srcRect t="4028" r="3" b="5381"/>
          <a:stretch/>
        </p:blipFill>
        <p:spPr>
          <a:xfrm>
            <a:off x="727422" y="969264"/>
            <a:ext cx="5641848" cy="4919472"/>
          </a:xfrm>
          <a:prstGeom prst="rect">
            <a:avLst/>
          </a:prstGeom>
          <a:ln w="12700">
            <a:noFill/>
          </a:ln>
        </p:spPr>
      </p:pic>
      <p:sp>
        <p:nvSpPr>
          <p:cNvPr id="11" name="TextBox 10">
            <a:extLst>
              <a:ext uri="{FF2B5EF4-FFF2-40B4-BE49-F238E27FC236}">
                <a16:creationId xmlns:a16="http://schemas.microsoft.com/office/drawing/2014/main" id="{2C15E616-DD8F-19DA-F90B-886CAE1C25E9}"/>
              </a:ext>
            </a:extLst>
          </p:cNvPr>
          <p:cNvSpPr txBox="1"/>
          <p:nvPr/>
        </p:nvSpPr>
        <p:spPr>
          <a:xfrm>
            <a:off x="474133" y="6197600"/>
            <a:ext cx="5041701" cy="523220"/>
          </a:xfrm>
          <a:prstGeom prst="rect">
            <a:avLst/>
          </a:prstGeom>
          <a:noFill/>
        </p:spPr>
        <p:txBody>
          <a:bodyPr wrap="none" rtlCol="0">
            <a:spAutoFit/>
          </a:bodyPr>
          <a:lstStyle/>
          <a:p>
            <a:r>
              <a:rPr lang="en-US" sz="2800" dirty="0"/>
              <a:t>*PLTW :Project Lead The Way</a:t>
            </a:r>
          </a:p>
        </p:txBody>
      </p:sp>
    </p:spTree>
    <p:extLst>
      <p:ext uri="{BB962C8B-B14F-4D97-AF65-F5344CB8AC3E}">
        <p14:creationId xmlns:p14="http://schemas.microsoft.com/office/powerpoint/2010/main" val="2432052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24549-D6C7-20FF-A974-0C4D2A42EC0E}"/>
              </a:ext>
            </a:extLst>
          </p:cNvPr>
          <p:cNvSpPr>
            <a:spLocks noGrp="1"/>
          </p:cNvSpPr>
          <p:nvPr>
            <p:ph type="title"/>
          </p:nvPr>
        </p:nvSpPr>
        <p:spPr>
          <a:xfrm>
            <a:off x="481013" y="3752849"/>
            <a:ext cx="3290887" cy="2452687"/>
          </a:xfrm>
        </p:spPr>
        <p:txBody>
          <a:bodyPr anchor="ctr">
            <a:normAutofit/>
          </a:bodyPr>
          <a:lstStyle/>
          <a:p>
            <a:endParaRPr lang="en-US" sz="3600" dirty="0"/>
          </a:p>
        </p:txBody>
      </p:sp>
      <p:sp>
        <p:nvSpPr>
          <p:cNvPr id="3" name="Content Placeholder 2">
            <a:extLst>
              <a:ext uri="{FF2B5EF4-FFF2-40B4-BE49-F238E27FC236}">
                <a16:creationId xmlns:a16="http://schemas.microsoft.com/office/drawing/2014/main" id="{41601AFA-E654-45B2-7082-DAFCD9035DBC}"/>
              </a:ext>
            </a:extLst>
          </p:cNvPr>
          <p:cNvSpPr>
            <a:spLocks noGrp="1"/>
          </p:cNvSpPr>
          <p:nvPr>
            <p:ph idx="1"/>
          </p:nvPr>
        </p:nvSpPr>
        <p:spPr>
          <a:xfrm>
            <a:off x="4223982" y="1807535"/>
            <a:ext cx="7485413" cy="4881131"/>
          </a:xfrm>
        </p:spPr>
        <p:txBody>
          <a:bodyPr anchor="ctr">
            <a:normAutofit fontScale="55000" lnSpcReduction="20000"/>
          </a:bodyPr>
          <a:lstStyle/>
          <a:p>
            <a:pPr marL="0" indent="0">
              <a:buNone/>
            </a:pPr>
            <a:r>
              <a:rPr lang="en-US" sz="1800" dirty="0">
                <a:hlinkClick r:id="rId3" tooltip="PLTW Launch (PreK-5)"/>
              </a:rPr>
              <a:t> </a:t>
            </a:r>
          </a:p>
          <a:p>
            <a:r>
              <a:rPr lang="en-US" sz="3400" dirty="0">
                <a:latin typeface="Bell MT" panose="02020503060305020303" pitchFamily="18" charset="77"/>
              </a:rPr>
              <a:t>Starting with Launch K-5 :Taps into exploratory nature engages them in learning that feels like play and encourages them to keep discovering through activities, projects and problem solving</a:t>
            </a:r>
          </a:p>
          <a:p>
            <a:r>
              <a:rPr lang="en-US" sz="3400" dirty="0">
                <a:latin typeface="Bell MT" panose="02020503060305020303" pitchFamily="18" charset="77"/>
              </a:rPr>
              <a:t>Starting with 3 to 4 different learning modules at each grade level.</a:t>
            </a:r>
          </a:p>
          <a:p>
            <a:r>
              <a:rPr lang="en-US" sz="3400" dirty="0">
                <a:latin typeface="Bell MT" panose="02020503060305020303" pitchFamily="18" charset="77"/>
              </a:rPr>
              <a:t>Spent the summer making sure that the Science Guaranteed Viable Curriculum (GVC) and the modules align.  In fact, all standards including Engineering standards are meet. Aligned  modules from PLTW to the current reading series essential questions to introduce around the same time to allow for connection.  Why? Because learning doesn’t happen separately. Math doesn’t only happen in math class, reading doesn’t only happen in reading class.  </a:t>
            </a:r>
          </a:p>
          <a:p>
            <a:r>
              <a:rPr lang="en-US" sz="1900" dirty="0">
                <a:latin typeface="Bell MT" panose="02020503060305020303" pitchFamily="18" charset="77"/>
                <a:hlinkClick r:id="rId4"/>
              </a:rPr>
              <a:t>https://instructional-resources.s3.amazonaws.com/PLTW_Launch/10042_StabilityandMotionForcesandInteractions/English_External_Files/3_2_Standards.pdf</a:t>
            </a:r>
            <a:endParaRPr lang="en-US" sz="1900" dirty="0">
              <a:latin typeface="Bell MT" panose="02020503060305020303" pitchFamily="18" charset="77"/>
            </a:endParaRPr>
          </a:p>
        </p:txBody>
      </p:sp>
      <p:pic>
        <p:nvPicPr>
          <p:cNvPr id="4" name="Picture 3" descr="Text&#10;&#10;Description automatically generated with medium confidence">
            <a:extLst>
              <a:ext uri="{FF2B5EF4-FFF2-40B4-BE49-F238E27FC236}">
                <a16:creationId xmlns:a16="http://schemas.microsoft.com/office/drawing/2014/main" id="{4B055737-0B83-16A9-671C-2698CD1F72F7}"/>
              </a:ext>
            </a:extLst>
          </p:cNvPr>
          <p:cNvPicPr>
            <a:picLocks noChangeAspect="1"/>
          </p:cNvPicPr>
          <p:nvPr/>
        </p:nvPicPr>
        <p:blipFill rotWithShape="1">
          <a:blip r:embed="rId5"/>
          <a:srcRect t="18399" b="23630"/>
          <a:stretch/>
        </p:blipFill>
        <p:spPr>
          <a:xfrm>
            <a:off x="81190" y="-1820795"/>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pic>
        <p:nvPicPr>
          <p:cNvPr id="14" name="Picture 13" descr="A picture containing person, indoor, group, people&#10;&#10;Description automatically generated">
            <a:extLst>
              <a:ext uri="{FF2B5EF4-FFF2-40B4-BE49-F238E27FC236}">
                <a16:creationId xmlns:a16="http://schemas.microsoft.com/office/drawing/2014/main" id="{872D27B9-1079-3E1F-8993-655FBBE92E41}"/>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81012" y="3737370"/>
            <a:ext cx="3290887" cy="2468166"/>
          </a:xfrm>
          <a:prstGeom prst="rect">
            <a:avLst/>
          </a:prstGeom>
        </p:spPr>
      </p:pic>
    </p:spTree>
    <p:extLst>
      <p:ext uri="{BB962C8B-B14F-4D97-AF65-F5344CB8AC3E}">
        <p14:creationId xmlns:p14="http://schemas.microsoft.com/office/powerpoint/2010/main" val="1862413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Diagram, text&#10;&#10;Description automatically generated">
            <a:extLst>
              <a:ext uri="{FF2B5EF4-FFF2-40B4-BE49-F238E27FC236}">
                <a16:creationId xmlns:a16="http://schemas.microsoft.com/office/drawing/2014/main" id="{299B5216-9FA9-5399-1B76-23B83CAC9A4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1326" r="4005" b="6"/>
          <a:stretch/>
        </p:blipFill>
        <p:spPr>
          <a:xfrm>
            <a:off x="2210647" y="1729602"/>
            <a:ext cx="2203179" cy="2132538"/>
          </a:xfrm>
          <a:prstGeom prst="rect">
            <a:avLst/>
          </a:prstGeom>
          <a:ln w="9525">
            <a:solidFill>
              <a:schemeClr val="tx1">
                <a:alpha val="20000"/>
              </a:schemeClr>
            </a:solidFill>
          </a:ln>
        </p:spPr>
      </p:pic>
      <p:pic>
        <p:nvPicPr>
          <p:cNvPr id="5" name="Picture 4" descr="Diagram&#10;&#10;Description automatically generated">
            <a:extLst>
              <a:ext uri="{FF2B5EF4-FFF2-40B4-BE49-F238E27FC236}">
                <a16:creationId xmlns:a16="http://schemas.microsoft.com/office/drawing/2014/main" id="{02550E67-F418-CDCD-04D1-61F2E33E6362}"/>
              </a:ext>
            </a:extLst>
          </p:cNvPr>
          <p:cNvPicPr>
            <a:picLocks noChangeAspect="1"/>
          </p:cNvPicPr>
          <p:nvPr/>
        </p:nvPicPr>
        <p:blipFill rotWithShape="1">
          <a:blip r:embed="rId4"/>
          <a:srcRect l="1441" r="9449" b="-4"/>
          <a:stretch/>
        </p:blipFill>
        <p:spPr>
          <a:xfrm>
            <a:off x="4712246" y="3131168"/>
            <a:ext cx="2411138" cy="2333829"/>
          </a:xfrm>
          <a:prstGeom prst="rect">
            <a:avLst/>
          </a:prstGeom>
          <a:ln w="9525">
            <a:solidFill>
              <a:schemeClr val="tx1">
                <a:alpha val="20000"/>
              </a:schemeClr>
            </a:solidFill>
          </a:ln>
        </p:spPr>
      </p:pic>
      <p:pic>
        <p:nvPicPr>
          <p:cNvPr id="9" name="Picture 8" descr="A picture containing text, watch&#10;&#10;Description automatically generated">
            <a:extLst>
              <a:ext uri="{FF2B5EF4-FFF2-40B4-BE49-F238E27FC236}">
                <a16:creationId xmlns:a16="http://schemas.microsoft.com/office/drawing/2014/main" id="{083F7739-FAEF-9173-FE76-A7CA4A8B04F2}"/>
              </a:ext>
            </a:extLst>
          </p:cNvPr>
          <p:cNvPicPr>
            <a:picLocks noChangeAspect="1"/>
          </p:cNvPicPr>
          <p:nvPr/>
        </p:nvPicPr>
        <p:blipFill>
          <a:blip r:embed="rId5"/>
          <a:stretch>
            <a:fillRect/>
          </a:stretch>
        </p:blipFill>
        <p:spPr>
          <a:xfrm>
            <a:off x="229280" y="173562"/>
            <a:ext cx="1873850" cy="2284413"/>
          </a:xfrm>
          <a:prstGeom prst="rect">
            <a:avLst/>
          </a:prstGeom>
        </p:spPr>
      </p:pic>
      <p:sp>
        <p:nvSpPr>
          <p:cNvPr id="11" name="TextBox 10">
            <a:extLst>
              <a:ext uri="{FF2B5EF4-FFF2-40B4-BE49-F238E27FC236}">
                <a16:creationId xmlns:a16="http://schemas.microsoft.com/office/drawing/2014/main" id="{5AB82A85-EF2D-1BBC-4BF4-9E3197935077}"/>
              </a:ext>
            </a:extLst>
          </p:cNvPr>
          <p:cNvSpPr txBox="1"/>
          <p:nvPr/>
        </p:nvSpPr>
        <p:spPr>
          <a:xfrm>
            <a:off x="2239347" y="173562"/>
            <a:ext cx="5740943" cy="1018292"/>
          </a:xfrm>
          <a:prstGeom prst="rect">
            <a:avLst/>
          </a:prstGeom>
          <a:noFill/>
        </p:spPr>
        <p:txBody>
          <a:bodyPr wrap="square" lIns="91440" tIns="45720" rIns="91440" bIns="45720" rtlCol="0" anchor="t">
            <a:spAutoFit/>
          </a:bodyPr>
          <a:lstStyle/>
          <a:p>
            <a:pPr>
              <a:lnSpc>
                <a:spcPct val="110000"/>
              </a:lnSpc>
              <a:buClr>
                <a:srgbClr val="FAA008"/>
              </a:buClr>
            </a:pPr>
            <a:r>
              <a:rPr lang="en-US" sz="2800" dirty="0">
                <a:latin typeface="Chalkboard"/>
              </a:rPr>
              <a:t>1</a:t>
            </a:r>
            <a:r>
              <a:rPr lang="en-US" sz="2800" baseline="30000" dirty="0">
                <a:latin typeface="Chalkboard"/>
              </a:rPr>
              <a:t>st</a:t>
            </a:r>
            <a:r>
              <a:rPr lang="en-US" sz="2800" dirty="0">
                <a:latin typeface="Chalkboard"/>
              </a:rPr>
              <a:t> Growth Mind set. We can learn to do hard things, Persevere</a:t>
            </a:r>
          </a:p>
        </p:txBody>
      </p:sp>
      <p:sp>
        <p:nvSpPr>
          <p:cNvPr id="12" name="TextBox 11">
            <a:extLst>
              <a:ext uri="{FF2B5EF4-FFF2-40B4-BE49-F238E27FC236}">
                <a16:creationId xmlns:a16="http://schemas.microsoft.com/office/drawing/2014/main" id="{D410B59E-CA7A-A8D4-F5DB-19905FE8673F}"/>
              </a:ext>
            </a:extLst>
          </p:cNvPr>
          <p:cNvSpPr txBox="1"/>
          <p:nvPr/>
        </p:nvSpPr>
        <p:spPr>
          <a:xfrm>
            <a:off x="4521343" y="1399886"/>
            <a:ext cx="5033204" cy="1492268"/>
          </a:xfrm>
          <a:prstGeom prst="rect">
            <a:avLst/>
          </a:prstGeom>
          <a:noFill/>
        </p:spPr>
        <p:txBody>
          <a:bodyPr wrap="square" rtlCol="0">
            <a:spAutoFit/>
          </a:bodyPr>
          <a:lstStyle/>
          <a:p>
            <a:pPr>
              <a:lnSpc>
                <a:spcPct val="110000"/>
              </a:lnSpc>
              <a:buClr>
                <a:srgbClr val="FAA008"/>
              </a:buClr>
            </a:pPr>
            <a:r>
              <a:rPr lang="en-US" sz="2800" dirty="0">
                <a:latin typeface="Chalkboard" panose="03050602040202020205" pitchFamily="66" charset="77"/>
              </a:rPr>
              <a:t>2</a:t>
            </a:r>
            <a:r>
              <a:rPr lang="en-US" sz="2800" baseline="30000" dirty="0">
                <a:latin typeface="Chalkboard" panose="03050602040202020205" pitchFamily="66" charset="77"/>
              </a:rPr>
              <a:t>nd</a:t>
            </a:r>
            <a:r>
              <a:rPr lang="en-US" sz="2800" dirty="0">
                <a:latin typeface="Chalkboard" panose="03050602040202020205" pitchFamily="66" charset="77"/>
              </a:rPr>
              <a:t> Members of a team and the roles each members plays.</a:t>
            </a:r>
          </a:p>
        </p:txBody>
      </p:sp>
      <p:sp>
        <p:nvSpPr>
          <p:cNvPr id="14" name="TextBox 13">
            <a:extLst>
              <a:ext uri="{FF2B5EF4-FFF2-40B4-BE49-F238E27FC236}">
                <a16:creationId xmlns:a16="http://schemas.microsoft.com/office/drawing/2014/main" id="{5EAEC5C8-7AAA-DE6D-85F9-31063181EB7E}"/>
              </a:ext>
            </a:extLst>
          </p:cNvPr>
          <p:cNvSpPr txBox="1"/>
          <p:nvPr/>
        </p:nvSpPr>
        <p:spPr>
          <a:xfrm>
            <a:off x="7204054" y="2630729"/>
            <a:ext cx="4058726" cy="2092881"/>
          </a:xfrm>
          <a:prstGeom prst="rect">
            <a:avLst/>
          </a:prstGeom>
          <a:noFill/>
        </p:spPr>
        <p:txBody>
          <a:bodyPr wrap="square" rtlCol="0">
            <a:spAutoFit/>
          </a:bodyPr>
          <a:lstStyle/>
          <a:p>
            <a:r>
              <a:rPr lang="en-US" sz="2800" dirty="0">
                <a:latin typeface="Chalkboard" panose="03050602040202020205" pitchFamily="66" charset="77"/>
              </a:rPr>
              <a:t>3</a:t>
            </a:r>
            <a:r>
              <a:rPr lang="en-US" sz="2800" baseline="30000" dirty="0">
                <a:latin typeface="Chalkboard" panose="03050602040202020205" pitchFamily="66" charset="77"/>
              </a:rPr>
              <a:t>rd</a:t>
            </a:r>
            <a:r>
              <a:rPr lang="en-US" sz="2800" dirty="0">
                <a:latin typeface="Chalkboard" panose="03050602040202020205" pitchFamily="66" charset="77"/>
              </a:rPr>
              <a:t> Engineering Design Model. How to develop ideas, plan it, build, evaluate and revisit.</a:t>
            </a:r>
          </a:p>
          <a:p>
            <a:endParaRPr lang="en-US" dirty="0"/>
          </a:p>
        </p:txBody>
      </p:sp>
      <p:grpSp>
        <p:nvGrpSpPr>
          <p:cNvPr id="10" name="Group 9">
            <a:extLst>
              <a:ext uri="{FF2B5EF4-FFF2-40B4-BE49-F238E27FC236}">
                <a16:creationId xmlns:a16="http://schemas.microsoft.com/office/drawing/2014/main" id="{DDEDDF95-445D-98CB-A9AC-356FD023B55E}"/>
              </a:ext>
            </a:extLst>
          </p:cNvPr>
          <p:cNvGrpSpPr/>
          <p:nvPr/>
        </p:nvGrpSpPr>
        <p:grpSpPr>
          <a:xfrm>
            <a:off x="7174257" y="4861354"/>
            <a:ext cx="1346032" cy="1734415"/>
            <a:chOff x="777259" y="-80920"/>
            <a:chExt cx="2647725" cy="3233194"/>
          </a:xfrm>
        </p:grpSpPr>
        <p:grpSp>
          <p:nvGrpSpPr>
            <p:cNvPr id="13" name="Google Shape;397;p76">
              <a:extLst>
                <a:ext uri="{FF2B5EF4-FFF2-40B4-BE49-F238E27FC236}">
                  <a16:creationId xmlns:a16="http://schemas.microsoft.com/office/drawing/2014/main" id="{D402BBFF-EF9A-CEC0-DBD2-F613CD7C165A}"/>
                </a:ext>
              </a:extLst>
            </p:cNvPr>
            <p:cNvGrpSpPr/>
            <p:nvPr/>
          </p:nvGrpSpPr>
          <p:grpSpPr>
            <a:xfrm>
              <a:off x="792950" y="2586080"/>
              <a:ext cx="323728" cy="330300"/>
              <a:chOff x="79347" y="3458375"/>
              <a:chExt cx="323728" cy="330300"/>
            </a:xfrm>
          </p:grpSpPr>
          <p:pic>
            <p:nvPicPr>
              <p:cNvPr id="148" name="Google Shape;398;p76">
                <a:extLst>
                  <a:ext uri="{FF2B5EF4-FFF2-40B4-BE49-F238E27FC236}">
                    <a16:creationId xmlns:a16="http://schemas.microsoft.com/office/drawing/2014/main" id="{692BE66C-0DA4-0795-2DD8-7AF9DB52CDD9}"/>
                  </a:ext>
                </a:extLst>
              </p:cNvPr>
              <p:cNvPicPr preferRelativeResize="0"/>
              <p:nvPr/>
            </p:nvPicPr>
            <p:blipFill>
              <a:blip r:embed="rId6">
                <a:alphaModFix/>
              </a:blip>
              <a:stretch>
                <a:fillRect/>
              </a:stretch>
            </p:blipFill>
            <p:spPr>
              <a:xfrm>
                <a:off x="79347" y="3458375"/>
                <a:ext cx="323728" cy="330300"/>
              </a:xfrm>
              <a:prstGeom prst="rect">
                <a:avLst/>
              </a:prstGeom>
              <a:noFill/>
              <a:ln>
                <a:noFill/>
              </a:ln>
            </p:spPr>
          </p:pic>
          <p:pic>
            <p:nvPicPr>
              <p:cNvPr id="149" name="Google Shape;399;p76">
                <a:extLst>
                  <a:ext uri="{FF2B5EF4-FFF2-40B4-BE49-F238E27FC236}">
                    <a16:creationId xmlns:a16="http://schemas.microsoft.com/office/drawing/2014/main" id="{D4EF9C8C-C65A-2ED3-37EB-45AF772DA0E8}"/>
                  </a:ext>
                </a:extLst>
              </p:cNvPr>
              <p:cNvPicPr preferRelativeResize="0"/>
              <p:nvPr/>
            </p:nvPicPr>
            <p:blipFill rotWithShape="1">
              <a:blip r:embed="rId7">
                <a:alphaModFix/>
              </a:blip>
              <a:srcRect r="3456" b="19710"/>
              <a:stretch/>
            </p:blipFill>
            <p:spPr>
              <a:xfrm>
                <a:off x="95263" y="3520175"/>
                <a:ext cx="291900" cy="219600"/>
              </a:xfrm>
              <a:prstGeom prst="roundRect">
                <a:avLst>
                  <a:gd name="adj" fmla="val 45823"/>
                </a:avLst>
              </a:prstGeom>
              <a:noFill/>
              <a:ln>
                <a:noFill/>
              </a:ln>
            </p:spPr>
          </p:pic>
        </p:grpSp>
        <p:sp>
          <p:nvSpPr>
            <p:cNvPr id="15" name="Google Shape;414;p76">
              <a:extLst>
                <a:ext uri="{FF2B5EF4-FFF2-40B4-BE49-F238E27FC236}">
                  <a16:creationId xmlns:a16="http://schemas.microsoft.com/office/drawing/2014/main" id="{D9EF6074-1B84-2935-798F-11D54786426D}"/>
                </a:ext>
              </a:extLst>
            </p:cNvPr>
            <p:cNvSpPr txBox="1"/>
            <p:nvPr/>
          </p:nvSpPr>
          <p:spPr>
            <a:xfrm>
              <a:off x="3072784" y="2963792"/>
              <a:ext cx="352200" cy="167700"/>
            </a:xfrm>
            <a:prstGeom prst="rect">
              <a:avLst/>
            </a:prstGeom>
            <a:noFill/>
            <a:ln>
              <a:noFill/>
            </a:ln>
          </p:spPr>
          <p:txBody>
            <a:bodyPr spcFirstLastPara="1" wrap="square" lIns="121868" tIns="121868" rIns="121868" bIns="121868" anchor="ctr" anchorCtr="0">
              <a:noAutofit/>
            </a:bodyPr>
            <a:lstStyle/>
            <a:p>
              <a:pPr algn="ctr"/>
              <a:r>
                <a:rPr lang="en" sz="1333">
                  <a:solidFill>
                    <a:schemeClr val="bg1"/>
                  </a:solidFill>
                  <a:latin typeface="Proxima Nova Rg"/>
                  <a:ea typeface="Proxima Nova Rg"/>
                  <a:cs typeface="Proxima Nova Rg"/>
                  <a:sym typeface="Proxima Nova"/>
                </a:rPr>
                <a:t>5</a:t>
              </a:r>
              <a:r>
                <a:rPr lang="en" sz="1333" baseline="30000">
                  <a:solidFill>
                    <a:schemeClr val="bg1"/>
                  </a:solidFill>
                  <a:latin typeface="Proxima Nova Rg"/>
                  <a:ea typeface="Proxima Nova Rg"/>
                  <a:cs typeface="Proxima Nova Rg"/>
                  <a:sym typeface="Proxima Nova"/>
                </a:rPr>
                <a:t>th</a:t>
              </a:r>
              <a:endParaRPr sz="1333" baseline="30000">
                <a:solidFill>
                  <a:schemeClr val="bg1"/>
                </a:solidFill>
                <a:latin typeface="Proxima Nova Rg"/>
                <a:ea typeface="Proxima Nova Rg"/>
                <a:cs typeface="Proxima Nova Rg"/>
                <a:sym typeface="Proxima Nova"/>
              </a:endParaRPr>
            </a:p>
          </p:txBody>
        </p:sp>
        <p:sp>
          <p:nvSpPr>
            <p:cNvPr id="16" name="Google Shape;415;p76">
              <a:extLst>
                <a:ext uri="{FF2B5EF4-FFF2-40B4-BE49-F238E27FC236}">
                  <a16:creationId xmlns:a16="http://schemas.microsoft.com/office/drawing/2014/main" id="{72D7E554-D929-68B8-523F-E4D3A645EA36}"/>
                </a:ext>
              </a:extLst>
            </p:cNvPr>
            <p:cNvSpPr txBox="1"/>
            <p:nvPr/>
          </p:nvSpPr>
          <p:spPr>
            <a:xfrm>
              <a:off x="2689403" y="2963792"/>
              <a:ext cx="352200" cy="167700"/>
            </a:xfrm>
            <a:prstGeom prst="rect">
              <a:avLst/>
            </a:prstGeom>
            <a:noFill/>
            <a:ln>
              <a:noFill/>
            </a:ln>
          </p:spPr>
          <p:txBody>
            <a:bodyPr spcFirstLastPara="1" wrap="square" lIns="121868" tIns="121868" rIns="121868" bIns="121868" anchor="ctr" anchorCtr="0">
              <a:noAutofit/>
            </a:bodyPr>
            <a:lstStyle/>
            <a:p>
              <a:pPr algn="ctr"/>
              <a:r>
                <a:rPr lang="en" sz="1333">
                  <a:solidFill>
                    <a:schemeClr val="bg1"/>
                  </a:solidFill>
                  <a:latin typeface="Proxima Nova Rg"/>
                  <a:ea typeface="Proxima Nova Rg"/>
                  <a:cs typeface="Proxima Nova Rg"/>
                  <a:sym typeface="Proxima Nova"/>
                </a:rPr>
                <a:t>4</a:t>
              </a:r>
              <a:r>
                <a:rPr lang="en" sz="1333" baseline="30000">
                  <a:solidFill>
                    <a:schemeClr val="bg1"/>
                  </a:solidFill>
                  <a:latin typeface="Proxima Nova Rg"/>
                  <a:ea typeface="Proxima Nova Rg"/>
                  <a:cs typeface="Proxima Nova Rg"/>
                  <a:sym typeface="Proxima Nova"/>
                </a:rPr>
                <a:t>th</a:t>
              </a:r>
              <a:endParaRPr sz="1333" baseline="30000">
                <a:solidFill>
                  <a:schemeClr val="bg1"/>
                </a:solidFill>
                <a:latin typeface="Proxima Nova Rg"/>
                <a:ea typeface="Proxima Nova Rg"/>
                <a:cs typeface="Proxima Nova Rg"/>
                <a:sym typeface="Proxima Nova"/>
              </a:endParaRPr>
            </a:p>
          </p:txBody>
        </p:sp>
        <p:sp>
          <p:nvSpPr>
            <p:cNvPr id="17" name="Google Shape;416;p76">
              <a:extLst>
                <a:ext uri="{FF2B5EF4-FFF2-40B4-BE49-F238E27FC236}">
                  <a16:creationId xmlns:a16="http://schemas.microsoft.com/office/drawing/2014/main" id="{EC886D61-F65B-ADE0-C940-92E572DB06A7}"/>
                </a:ext>
              </a:extLst>
            </p:cNvPr>
            <p:cNvSpPr txBox="1"/>
            <p:nvPr/>
          </p:nvSpPr>
          <p:spPr>
            <a:xfrm>
              <a:off x="2310784" y="2963792"/>
              <a:ext cx="352200" cy="167700"/>
            </a:xfrm>
            <a:prstGeom prst="rect">
              <a:avLst/>
            </a:prstGeom>
            <a:noFill/>
            <a:ln>
              <a:noFill/>
            </a:ln>
          </p:spPr>
          <p:txBody>
            <a:bodyPr spcFirstLastPara="1" wrap="square" lIns="121868" tIns="121868" rIns="121868" bIns="121868" anchor="ctr" anchorCtr="0">
              <a:noAutofit/>
            </a:bodyPr>
            <a:lstStyle/>
            <a:p>
              <a:pPr algn="ctr"/>
              <a:r>
                <a:rPr lang="en" sz="1333">
                  <a:solidFill>
                    <a:schemeClr val="bg1"/>
                  </a:solidFill>
                  <a:latin typeface="Proxima Nova Rg"/>
                  <a:ea typeface="Proxima Nova Rg"/>
                  <a:cs typeface="Proxima Nova Rg"/>
                  <a:sym typeface="Proxima Nova"/>
                </a:rPr>
                <a:t>3</a:t>
              </a:r>
              <a:r>
                <a:rPr lang="en" sz="1333" baseline="30000">
                  <a:solidFill>
                    <a:schemeClr val="bg1"/>
                  </a:solidFill>
                  <a:latin typeface="Proxima Nova Rg"/>
                  <a:ea typeface="Proxima Nova Rg"/>
                  <a:cs typeface="Proxima Nova Rg"/>
                  <a:sym typeface="Proxima Nova"/>
                </a:rPr>
                <a:t>rd</a:t>
              </a:r>
              <a:endParaRPr sz="1333" baseline="30000">
                <a:solidFill>
                  <a:schemeClr val="bg1"/>
                </a:solidFill>
                <a:latin typeface="Proxima Nova Rg"/>
                <a:ea typeface="Proxima Nova Rg"/>
                <a:cs typeface="Proxima Nova Rg"/>
                <a:sym typeface="Proxima Nova"/>
              </a:endParaRPr>
            </a:p>
          </p:txBody>
        </p:sp>
        <p:sp>
          <p:nvSpPr>
            <p:cNvPr id="18" name="Google Shape;417;p76">
              <a:extLst>
                <a:ext uri="{FF2B5EF4-FFF2-40B4-BE49-F238E27FC236}">
                  <a16:creationId xmlns:a16="http://schemas.microsoft.com/office/drawing/2014/main" id="{49B7C60A-834B-7F71-1F65-0FCF257BA919}"/>
                </a:ext>
              </a:extLst>
            </p:cNvPr>
            <p:cNvSpPr txBox="1"/>
            <p:nvPr/>
          </p:nvSpPr>
          <p:spPr>
            <a:xfrm>
              <a:off x="1862671" y="2971813"/>
              <a:ext cx="431416" cy="180461"/>
            </a:xfrm>
            <a:prstGeom prst="rect">
              <a:avLst/>
            </a:prstGeom>
            <a:noFill/>
            <a:ln>
              <a:noFill/>
            </a:ln>
          </p:spPr>
          <p:txBody>
            <a:bodyPr spcFirstLastPara="1" wrap="square" lIns="121868" tIns="121868" rIns="121868" bIns="121868" anchor="ctr" anchorCtr="0">
              <a:noAutofit/>
            </a:bodyPr>
            <a:lstStyle/>
            <a:p>
              <a:pPr algn="ctr"/>
              <a:r>
                <a:rPr lang="en" sz="1333">
                  <a:solidFill>
                    <a:schemeClr val="bg1"/>
                  </a:solidFill>
                  <a:latin typeface="Proxima Nova Rg"/>
                  <a:ea typeface="Proxima Nova Rg"/>
                  <a:cs typeface="Proxima Nova Rg"/>
                  <a:sym typeface="Proxima Nova"/>
                </a:rPr>
                <a:t>2</a:t>
              </a:r>
              <a:r>
                <a:rPr lang="en" sz="1333" baseline="30000">
                  <a:solidFill>
                    <a:schemeClr val="bg1"/>
                  </a:solidFill>
                  <a:latin typeface="Proxima Nova Rg"/>
                  <a:ea typeface="Proxima Nova Rg"/>
                  <a:cs typeface="Proxima Nova Rg"/>
                  <a:sym typeface="Proxima Nova"/>
                </a:rPr>
                <a:t>nd</a:t>
              </a:r>
              <a:endParaRPr sz="1333" baseline="30000">
                <a:solidFill>
                  <a:schemeClr val="bg1"/>
                </a:solidFill>
                <a:latin typeface="Proxima Nova Rg"/>
                <a:ea typeface="Proxima Nova Rg"/>
                <a:cs typeface="Proxima Nova Rg"/>
                <a:sym typeface="Proxima Nova"/>
              </a:endParaRPr>
            </a:p>
          </p:txBody>
        </p:sp>
        <p:sp>
          <p:nvSpPr>
            <p:cNvPr id="19" name="Google Shape;418;p76">
              <a:extLst>
                <a:ext uri="{FF2B5EF4-FFF2-40B4-BE49-F238E27FC236}">
                  <a16:creationId xmlns:a16="http://schemas.microsoft.com/office/drawing/2014/main" id="{A660F638-C0CF-4344-3221-4B5021F541D1}"/>
                </a:ext>
              </a:extLst>
            </p:cNvPr>
            <p:cNvSpPr txBox="1"/>
            <p:nvPr/>
          </p:nvSpPr>
          <p:spPr>
            <a:xfrm>
              <a:off x="1541640" y="2963792"/>
              <a:ext cx="352200" cy="167700"/>
            </a:xfrm>
            <a:prstGeom prst="rect">
              <a:avLst/>
            </a:prstGeom>
            <a:noFill/>
            <a:ln>
              <a:noFill/>
            </a:ln>
          </p:spPr>
          <p:txBody>
            <a:bodyPr spcFirstLastPara="1" wrap="square" lIns="121868" tIns="121868" rIns="121868" bIns="121868" anchor="ctr" anchorCtr="0">
              <a:noAutofit/>
            </a:bodyPr>
            <a:lstStyle/>
            <a:p>
              <a:pPr algn="ctr"/>
              <a:r>
                <a:rPr lang="en" sz="1333">
                  <a:solidFill>
                    <a:schemeClr val="bg1"/>
                  </a:solidFill>
                  <a:latin typeface="Proxima Nova Rg"/>
                  <a:ea typeface="Proxima Nova Rg"/>
                  <a:cs typeface="Proxima Nova Rg"/>
                  <a:sym typeface="Proxima Nova"/>
                </a:rPr>
                <a:t>1</a:t>
              </a:r>
              <a:r>
                <a:rPr lang="en" sz="1333" baseline="30000">
                  <a:solidFill>
                    <a:schemeClr val="bg1"/>
                  </a:solidFill>
                  <a:latin typeface="Proxima Nova Rg"/>
                  <a:ea typeface="Proxima Nova Rg"/>
                  <a:cs typeface="Proxima Nova Rg"/>
                  <a:sym typeface="Proxima Nova"/>
                </a:rPr>
                <a:t>st</a:t>
              </a:r>
              <a:endParaRPr sz="1333" baseline="30000">
                <a:solidFill>
                  <a:schemeClr val="bg1"/>
                </a:solidFill>
                <a:latin typeface="Proxima Nova Rg"/>
                <a:ea typeface="Proxima Nova Rg"/>
                <a:cs typeface="Proxima Nova Rg"/>
                <a:sym typeface="Proxima Nova"/>
              </a:endParaRPr>
            </a:p>
          </p:txBody>
        </p:sp>
        <p:sp>
          <p:nvSpPr>
            <p:cNvPr id="20" name="Google Shape;419;p76">
              <a:extLst>
                <a:ext uri="{FF2B5EF4-FFF2-40B4-BE49-F238E27FC236}">
                  <a16:creationId xmlns:a16="http://schemas.microsoft.com/office/drawing/2014/main" id="{70E5B4D9-7414-D8D5-2DFD-397038915F74}"/>
                </a:ext>
              </a:extLst>
            </p:cNvPr>
            <p:cNvSpPr txBox="1"/>
            <p:nvPr/>
          </p:nvSpPr>
          <p:spPr>
            <a:xfrm>
              <a:off x="1158259" y="2963792"/>
              <a:ext cx="352200" cy="167700"/>
            </a:xfrm>
            <a:prstGeom prst="rect">
              <a:avLst/>
            </a:prstGeom>
            <a:noFill/>
            <a:ln>
              <a:noFill/>
            </a:ln>
          </p:spPr>
          <p:txBody>
            <a:bodyPr spcFirstLastPara="1" wrap="square" lIns="121868" tIns="121868" rIns="121868" bIns="121868" anchor="ctr" anchorCtr="0">
              <a:noAutofit/>
            </a:bodyPr>
            <a:lstStyle/>
            <a:p>
              <a:pPr algn="ctr"/>
              <a:r>
                <a:rPr lang="en" sz="1333">
                  <a:solidFill>
                    <a:schemeClr val="bg1"/>
                  </a:solidFill>
                  <a:latin typeface="Proxima Nova Rg"/>
                  <a:ea typeface="Proxima Nova Rg"/>
                  <a:cs typeface="Proxima Nova Rg"/>
                  <a:sym typeface="Proxima Nova"/>
                </a:rPr>
                <a:t>K</a:t>
              </a:r>
              <a:endParaRPr sz="1333" baseline="30000">
                <a:solidFill>
                  <a:schemeClr val="bg1"/>
                </a:solidFill>
                <a:latin typeface="Proxima Nova Rg"/>
                <a:ea typeface="Proxima Nova Rg"/>
                <a:cs typeface="Proxima Nova Rg"/>
                <a:sym typeface="Proxima Nova"/>
              </a:endParaRPr>
            </a:p>
          </p:txBody>
        </p:sp>
        <p:grpSp>
          <p:nvGrpSpPr>
            <p:cNvPr id="21" name="Google Shape;439;p76">
              <a:extLst>
                <a:ext uri="{FF2B5EF4-FFF2-40B4-BE49-F238E27FC236}">
                  <a16:creationId xmlns:a16="http://schemas.microsoft.com/office/drawing/2014/main" id="{EBA732E8-83D1-9576-1DBC-498C5EBF8AFE}"/>
                </a:ext>
              </a:extLst>
            </p:cNvPr>
            <p:cNvGrpSpPr/>
            <p:nvPr/>
          </p:nvGrpSpPr>
          <p:grpSpPr>
            <a:xfrm>
              <a:off x="1554962" y="2585317"/>
              <a:ext cx="323728" cy="330300"/>
              <a:chOff x="130966" y="3461200"/>
              <a:chExt cx="323728" cy="330300"/>
            </a:xfrm>
          </p:grpSpPr>
          <p:pic>
            <p:nvPicPr>
              <p:cNvPr id="146" name="Google Shape;440;p76">
                <a:extLst>
                  <a:ext uri="{FF2B5EF4-FFF2-40B4-BE49-F238E27FC236}">
                    <a16:creationId xmlns:a16="http://schemas.microsoft.com/office/drawing/2014/main" id="{40D6F3CE-16EC-29FC-E62C-FAED2DB9A523}"/>
                  </a:ext>
                </a:extLst>
              </p:cNvPr>
              <p:cNvPicPr preferRelativeResize="0"/>
              <p:nvPr/>
            </p:nvPicPr>
            <p:blipFill>
              <a:blip r:embed="rId6">
                <a:alphaModFix/>
              </a:blip>
              <a:stretch>
                <a:fillRect/>
              </a:stretch>
            </p:blipFill>
            <p:spPr>
              <a:xfrm>
                <a:off x="130966" y="3461200"/>
                <a:ext cx="323728" cy="330300"/>
              </a:xfrm>
              <a:prstGeom prst="rect">
                <a:avLst/>
              </a:prstGeom>
              <a:noFill/>
              <a:ln>
                <a:noFill/>
              </a:ln>
            </p:spPr>
          </p:pic>
          <p:pic>
            <p:nvPicPr>
              <p:cNvPr id="147" name="Google Shape;441;p76">
                <a:extLst>
                  <a:ext uri="{FF2B5EF4-FFF2-40B4-BE49-F238E27FC236}">
                    <a16:creationId xmlns:a16="http://schemas.microsoft.com/office/drawing/2014/main" id="{0CC69F5E-EC6D-02B4-E57D-7B4E98B65110}"/>
                  </a:ext>
                </a:extLst>
              </p:cNvPr>
              <p:cNvPicPr preferRelativeResize="0"/>
              <p:nvPr/>
            </p:nvPicPr>
            <p:blipFill rotWithShape="1">
              <a:blip r:embed="rId8">
                <a:alphaModFix/>
              </a:blip>
              <a:srcRect l="15301" t="11806" r="10957" b="2949"/>
              <a:stretch/>
            </p:blipFill>
            <p:spPr>
              <a:xfrm>
                <a:off x="162938" y="3492494"/>
                <a:ext cx="259800" cy="282000"/>
              </a:xfrm>
              <a:prstGeom prst="roundRect">
                <a:avLst>
                  <a:gd name="adj" fmla="val 50000"/>
                </a:avLst>
              </a:prstGeom>
              <a:noFill/>
              <a:ln>
                <a:noFill/>
              </a:ln>
            </p:spPr>
          </p:pic>
        </p:grpSp>
        <p:sp>
          <p:nvSpPr>
            <p:cNvPr id="22" name="Google Shape;442;p76">
              <a:extLst>
                <a:ext uri="{FF2B5EF4-FFF2-40B4-BE49-F238E27FC236}">
                  <a16:creationId xmlns:a16="http://schemas.microsoft.com/office/drawing/2014/main" id="{0A4529CF-A7D5-BDB3-8C40-E80BDB498559}"/>
                </a:ext>
              </a:extLst>
            </p:cNvPr>
            <p:cNvSpPr txBox="1"/>
            <p:nvPr/>
          </p:nvSpPr>
          <p:spPr>
            <a:xfrm>
              <a:off x="777259" y="2963792"/>
              <a:ext cx="352200" cy="167700"/>
            </a:xfrm>
            <a:prstGeom prst="rect">
              <a:avLst/>
            </a:prstGeom>
            <a:noFill/>
            <a:ln>
              <a:noFill/>
            </a:ln>
          </p:spPr>
          <p:txBody>
            <a:bodyPr spcFirstLastPara="1" wrap="square" lIns="0" tIns="0" rIns="0" bIns="0" anchor="ctr" anchorCtr="0">
              <a:noAutofit/>
            </a:bodyPr>
            <a:lstStyle/>
            <a:p>
              <a:pPr algn="ctr"/>
              <a:r>
                <a:rPr lang="en" sz="1333">
                  <a:solidFill>
                    <a:schemeClr val="bg1"/>
                  </a:solidFill>
                  <a:latin typeface="Proxima Nova Rg"/>
                  <a:ea typeface="Proxima Nova Rg"/>
                  <a:cs typeface="Proxima Nova Rg"/>
                  <a:sym typeface="Proxima Nova"/>
                </a:rPr>
                <a:t>PreK</a:t>
              </a:r>
              <a:endParaRPr sz="1333" baseline="30000">
                <a:solidFill>
                  <a:schemeClr val="bg1"/>
                </a:solidFill>
                <a:latin typeface="Proxima Nova Rg"/>
                <a:ea typeface="Proxima Nova Rg"/>
                <a:cs typeface="Proxima Nova Rg"/>
                <a:sym typeface="Proxima Nova"/>
              </a:endParaRPr>
            </a:p>
          </p:txBody>
        </p:sp>
        <p:grpSp>
          <p:nvGrpSpPr>
            <p:cNvPr id="23" name="Google Shape;471;p76">
              <a:extLst>
                <a:ext uri="{FF2B5EF4-FFF2-40B4-BE49-F238E27FC236}">
                  <a16:creationId xmlns:a16="http://schemas.microsoft.com/office/drawing/2014/main" id="{ACF93482-F339-70B1-CD0A-EC57D0728802}"/>
                </a:ext>
              </a:extLst>
            </p:cNvPr>
            <p:cNvGrpSpPr/>
            <p:nvPr/>
          </p:nvGrpSpPr>
          <p:grpSpPr>
            <a:xfrm>
              <a:off x="1171575" y="2586080"/>
              <a:ext cx="323728" cy="330300"/>
              <a:chOff x="134341" y="3458375"/>
              <a:chExt cx="323728" cy="330300"/>
            </a:xfrm>
          </p:grpSpPr>
          <p:pic>
            <p:nvPicPr>
              <p:cNvPr id="144" name="Google Shape;472;p76">
                <a:extLst>
                  <a:ext uri="{FF2B5EF4-FFF2-40B4-BE49-F238E27FC236}">
                    <a16:creationId xmlns:a16="http://schemas.microsoft.com/office/drawing/2014/main" id="{51BCF734-4375-53F6-651F-125B7F94825A}"/>
                  </a:ext>
                </a:extLst>
              </p:cNvPr>
              <p:cNvPicPr preferRelativeResize="0"/>
              <p:nvPr/>
            </p:nvPicPr>
            <p:blipFill>
              <a:blip r:embed="rId6">
                <a:alphaModFix/>
              </a:blip>
              <a:stretch>
                <a:fillRect/>
              </a:stretch>
            </p:blipFill>
            <p:spPr>
              <a:xfrm>
                <a:off x="134341" y="3458375"/>
                <a:ext cx="323728" cy="330300"/>
              </a:xfrm>
              <a:prstGeom prst="rect">
                <a:avLst/>
              </a:prstGeom>
              <a:noFill/>
              <a:ln>
                <a:noFill/>
              </a:ln>
            </p:spPr>
          </p:pic>
          <p:pic>
            <p:nvPicPr>
              <p:cNvPr id="145" name="Google Shape;473;p76">
                <a:extLst>
                  <a:ext uri="{FF2B5EF4-FFF2-40B4-BE49-F238E27FC236}">
                    <a16:creationId xmlns:a16="http://schemas.microsoft.com/office/drawing/2014/main" id="{E016C88E-4F74-C932-8077-417B6C1B7068}"/>
                  </a:ext>
                </a:extLst>
              </p:cNvPr>
              <p:cNvPicPr preferRelativeResize="0"/>
              <p:nvPr/>
            </p:nvPicPr>
            <p:blipFill rotWithShape="1">
              <a:blip r:embed="rId9">
                <a:alphaModFix/>
              </a:blip>
              <a:srcRect l="11298" r="2908" b="901"/>
              <a:stretch/>
            </p:blipFill>
            <p:spPr>
              <a:xfrm>
                <a:off x="167475" y="3500750"/>
                <a:ext cx="251700" cy="267000"/>
              </a:xfrm>
              <a:prstGeom prst="roundRect">
                <a:avLst>
                  <a:gd name="adj" fmla="val 40728"/>
                </a:avLst>
              </a:prstGeom>
              <a:noFill/>
              <a:ln>
                <a:noFill/>
              </a:ln>
            </p:spPr>
          </p:pic>
        </p:grpSp>
        <p:grpSp>
          <p:nvGrpSpPr>
            <p:cNvPr id="24" name="Google Shape;474;p76">
              <a:extLst>
                <a:ext uri="{FF2B5EF4-FFF2-40B4-BE49-F238E27FC236}">
                  <a16:creationId xmlns:a16="http://schemas.microsoft.com/office/drawing/2014/main" id="{206A0411-AB4D-37C8-0694-B1067D7E29E5}"/>
                </a:ext>
              </a:extLst>
            </p:cNvPr>
            <p:cNvGrpSpPr/>
            <p:nvPr/>
          </p:nvGrpSpPr>
          <p:grpSpPr>
            <a:xfrm>
              <a:off x="1935950" y="2586080"/>
              <a:ext cx="323728" cy="330300"/>
              <a:chOff x="134341" y="3458375"/>
              <a:chExt cx="323728" cy="330300"/>
            </a:xfrm>
          </p:grpSpPr>
          <p:pic>
            <p:nvPicPr>
              <p:cNvPr id="142" name="Google Shape;475;p76">
                <a:extLst>
                  <a:ext uri="{FF2B5EF4-FFF2-40B4-BE49-F238E27FC236}">
                    <a16:creationId xmlns:a16="http://schemas.microsoft.com/office/drawing/2014/main" id="{D95BF224-ACB1-90E6-F6B3-039FC100E667}"/>
                  </a:ext>
                </a:extLst>
              </p:cNvPr>
              <p:cNvPicPr preferRelativeResize="0"/>
              <p:nvPr/>
            </p:nvPicPr>
            <p:blipFill>
              <a:blip r:embed="rId6">
                <a:alphaModFix/>
              </a:blip>
              <a:stretch>
                <a:fillRect/>
              </a:stretch>
            </p:blipFill>
            <p:spPr>
              <a:xfrm>
                <a:off x="134341" y="3458375"/>
                <a:ext cx="323728" cy="330300"/>
              </a:xfrm>
              <a:prstGeom prst="rect">
                <a:avLst/>
              </a:prstGeom>
              <a:noFill/>
              <a:ln>
                <a:noFill/>
              </a:ln>
            </p:spPr>
          </p:pic>
          <p:pic>
            <p:nvPicPr>
              <p:cNvPr id="143" name="Google Shape;476;p76">
                <a:extLst>
                  <a:ext uri="{FF2B5EF4-FFF2-40B4-BE49-F238E27FC236}">
                    <a16:creationId xmlns:a16="http://schemas.microsoft.com/office/drawing/2014/main" id="{858C7176-0428-3BAB-0009-2E611ECF1FF8}"/>
                  </a:ext>
                </a:extLst>
              </p:cNvPr>
              <p:cNvPicPr preferRelativeResize="0"/>
              <p:nvPr/>
            </p:nvPicPr>
            <p:blipFill rotWithShape="1">
              <a:blip r:embed="rId10">
                <a:alphaModFix/>
              </a:blip>
              <a:srcRect l="9912" t="11764" r="12224" b="17703"/>
              <a:stretch/>
            </p:blipFill>
            <p:spPr>
              <a:xfrm>
                <a:off x="169311" y="3517163"/>
                <a:ext cx="253800" cy="211200"/>
              </a:xfrm>
              <a:prstGeom prst="roundRect">
                <a:avLst>
                  <a:gd name="adj" fmla="val 25823"/>
                </a:avLst>
              </a:prstGeom>
              <a:noFill/>
              <a:ln>
                <a:noFill/>
              </a:ln>
            </p:spPr>
          </p:pic>
        </p:grpSp>
        <p:grpSp>
          <p:nvGrpSpPr>
            <p:cNvPr id="25" name="Google Shape;477;p76">
              <a:extLst>
                <a:ext uri="{FF2B5EF4-FFF2-40B4-BE49-F238E27FC236}">
                  <a16:creationId xmlns:a16="http://schemas.microsoft.com/office/drawing/2014/main" id="{8553678E-5710-A1D3-B750-8F7E7405D64D}"/>
                </a:ext>
              </a:extLst>
            </p:cNvPr>
            <p:cNvGrpSpPr/>
            <p:nvPr/>
          </p:nvGrpSpPr>
          <p:grpSpPr>
            <a:xfrm>
              <a:off x="2316950" y="2586080"/>
              <a:ext cx="323728" cy="330300"/>
              <a:chOff x="134341" y="3458375"/>
              <a:chExt cx="323728" cy="330300"/>
            </a:xfrm>
          </p:grpSpPr>
          <p:pic>
            <p:nvPicPr>
              <p:cNvPr id="140" name="Google Shape;478;p76">
                <a:extLst>
                  <a:ext uri="{FF2B5EF4-FFF2-40B4-BE49-F238E27FC236}">
                    <a16:creationId xmlns:a16="http://schemas.microsoft.com/office/drawing/2014/main" id="{AA3C8FDF-330F-53C0-D07C-6F2D95B394C9}"/>
                  </a:ext>
                </a:extLst>
              </p:cNvPr>
              <p:cNvPicPr preferRelativeResize="0"/>
              <p:nvPr/>
            </p:nvPicPr>
            <p:blipFill>
              <a:blip r:embed="rId6">
                <a:alphaModFix/>
              </a:blip>
              <a:stretch>
                <a:fillRect/>
              </a:stretch>
            </p:blipFill>
            <p:spPr>
              <a:xfrm>
                <a:off x="134341" y="3458375"/>
                <a:ext cx="323728" cy="330300"/>
              </a:xfrm>
              <a:prstGeom prst="rect">
                <a:avLst/>
              </a:prstGeom>
              <a:noFill/>
              <a:ln>
                <a:noFill/>
              </a:ln>
            </p:spPr>
          </p:pic>
          <p:pic>
            <p:nvPicPr>
              <p:cNvPr id="141" name="Google Shape;479;p76">
                <a:extLst>
                  <a:ext uri="{FF2B5EF4-FFF2-40B4-BE49-F238E27FC236}">
                    <a16:creationId xmlns:a16="http://schemas.microsoft.com/office/drawing/2014/main" id="{249F3AA7-DBD2-1659-CDD8-A13278245DD5}"/>
                  </a:ext>
                </a:extLst>
              </p:cNvPr>
              <p:cNvPicPr preferRelativeResize="0"/>
              <p:nvPr/>
            </p:nvPicPr>
            <p:blipFill rotWithShape="1">
              <a:blip r:embed="rId11">
                <a:alphaModFix/>
              </a:blip>
              <a:srcRect l="10987" t="10536" r="12442" b="5444"/>
              <a:stretch/>
            </p:blipFill>
            <p:spPr>
              <a:xfrm>
                <a:off x="183860" y="3517923"/>
                <a:ext cx="224700" cy="224100"/>
              </a:xfrm>
              <a:prstGeom prst="roundRect">
                <a:avLst>
                  <a:gd name="adj" fmla="val 41515"/>
                </a:avLst>
              </a:prstGeom>
              <a:noFill/>
              <a:ln>
                <a:noFill/>
              </a:ln>
            </p:spPr>
          </p:pic>
        </p:grpSp>
        <p:grpSp>
          <p:nvGrpSpPr>
            <p:cNvPr id="26" name="Google Shape;480;p76">
              <a:extLst>
                <a:ext uri="{FF2B5EF4-FFF2-40B4-BE49-F238E27FC236}">
                  <a16:creationId xmlns:a16="http://schemas.microsoft.com/office/drawing/2014/main" id="{57842208-569D-4F0F-D3EB-1FEE55973982}"/>
                </a:ext>
              </a:extLst>
            </p:cNvPr>
            <p:cNvGrpSpPr/>
            <p:nvPr/>
          </p:nvGrpSpPr>
          <p:grpSpPr>
            <a:xfrm>
              <a:off x="2697950" y="2586080"/>
              <a:ext cx="323728" cy="330300"/>
              <a:chOff x="58141" y="3458375"/>
              <a:chExt cx="323728" cy="330300"/>
            </a:xfrm>
          </p:grpSpPr>
          <p:pic>
            <p:nvPicPr>
              <p:cNvPr id="138" name="Google Shape;481;p76">
                <a:extLst>
                  <a:ext uri="{FF2B5EF4-FFF2-40B4-BE49-F238E27FC236}">
                    <a16:creationId xmlns:a16="http://schemas.microsoft.com/office/drawing/2014/main" id="{0F21B0FE-2DD1-91C9-CADE-3066CACF0191}"/>
                  </a:ext>
                </a:extLst>
              </p:cNvPr>
              <p:cNvPicPr preferRelativeResize="0"/>
              <p:nvPr/>
            </p:nvPicPr>
            <p:blipFill>
              <a:blip r:embed="rId6">
                <a:alphaModFix/>
              </a:blip>
              <a:stretch>
                <a:fillRect/>
              </a:stretch>
            </p:blipFill>
            <p:spPr>
              <a:xfrm>
                <a:off x="58141" y="3458375"/>
                <a:ext cx="323728" cy="330300"/>
              </a:xfrm>
              <a:prstGeom prst="rect">
                <a:avLst/>
              </a:prstGeom>
              <a:noFill/>
              <a:ln>
                <a:noFill/>
              </a:ln>
            </p:spPr>
          </p:pic>
          <p:pic>
            <p:nvPicPr>
              <p:cNvPr id="139" name="Google Shape;482;p76">
                <a:extLst>
                  <a:ext uri="{FF2B5EF4-FFF2-40B4-BE49-F238E27FC236}">
                    <a16:creationId xmlns:a16="http://schemas.microsoft.com/office/drawing/2014/main" id="{9C1F64C8-298A-30D3-291E-771E468D5A9F}"/>
                  </a:ext>
                </a:extLst>
              </p:cNvPr>
              <p:cNvPicPr preferRelativeResize="0"/>
              <p:nvPr/>
            </p:nvPicPr>
            <p:blipFill rotWithShape="1">
              <a:blip r:embed="rId12">
                <a:alphaModFix/>
              </a:blip>
              <a:srcRect l="12169" t="19678" r="7977" b="16740"/>
              <a:stretch/>
            </p:blipFill>
            <p:spPr>
              <a:xfrm>
                <a:off x="89813" y="3523612"/>
                <a:ext cx="260400" cy="198300"/>
              </a:xfrm>
              <a:prstGeom prst="roundRect">
                <a:avLst>
                  <a:gd name="adj" fmla="val 41271"/>
                </a:avLst>
              </a:prstGeom>
              <a:noFill/>
              <a:ln>
                <a:noFill/>
              </a:ln>
            </p:spPr>
          </p:pic>
        </p:grpSp>
        <p:grpSp>
          <p:nvGrpSpPr>
            <p:cNvPr id="27" name="Google Shape;483;p76">
              <a:extLst>
                <a:ext uri="{FF2B5EF4-FFF2-40B4-BE49-F238E27FC236}">
                  <a16:creationId xmlns:a16="http://schemas.microsoft.com/office/drawing/2014/main" id="{1094F36D-390D-8DD7-0355-58DA71ED57BB}"/>
                </a:ext>
              </a:extLst>
            </p:cNvPr>
            <p:cNvGrpSpPr/>
            <p:nvPr/>
          </p:nvGrpSpPr>
          <p:grpSpPr>
            <a:xfrm>
              <a:off x="3078950" y="2586080"/>
              <a:ext cx="323728" cy="330300"/>
              <a:chOff x="58141" y="3458375"/>
              <a:chExt cx="323728" cy="330300"/>
            </a:xfrm>
          </p:grpSpPr>
          <p:pic>
            <p:nvPicPr>
              <p:cNvPr id="136" name="Google Shape;484;p76">
                <a:extLst>
                  <a:ext uri="{FF2B5EF4-FFF2-40B4-BE49-F238E27FC236}">
                    <a16:creationId xmlns:a16="http://schemas.microsoft.com/office/drawing/2014/main" id="{693B93A9-2290-ADC3-AECE-62D948F6B3C2}"/>
                  </a:ext>
                </a:extLst>
              </p:cNvPr>
              <p:cNvPicPr preferRelativeResize="0"/>
              <p:nvPr/>
            </p:nvPicPr>
            <p:blipFill>
              <a:blip r:embed="rId6">
                <a:alphaModFix/>
              </a:blip>
              <a:stretch>
                <a:fillRect/>
              </a:stretch>
            </p:blipFill>
            <p:spPr>
              <a:xfrm>
                <a:off x="58141" y="3458375"/>
                <a:ext cx="323728" cy="330300"/>
              </a:xfrm>
              <a:prstGeom prst="rect">
                <a:avLst/>
              </a:prstGeom>
              <a:noFill/>
              <a:ln>
                <a:noFill/>
              </a:ln>
            </p:spPr>
          </p:pic>
          <p:pic>
            <p:nvPicPr>
              <p:cNvPr id="137" name="Google Shape;485;p76">
                <a:extLst>
                  <a:ext uri="{FF2B5EF4-FFF2-40B4-BE49-F238E27FC236}">
                    <a16:creationId xmlns:a16="http://schemas.microsoft.com/office/drawing/2014/main" id="{AD6EAFFA-380E-3392-3C11-3F8D49BE00E6}"/>
                  </a:ext>
                </a:extLst>
              </p:cNvPr>
              <p:cNvPicPr preferRelativeResize="0"/>
              <p:nvPr/>
            </p:nvPicPr>
            <p:blipFill rotWithShape="1">
              <a:blip r:embed="rId13">
                <a:alphaModFix/>
              </a:blip>
              <a:srcRect l="14796" t="9972" r="14407" b="13140"/>
              <a:stretch/>
            </p:blipFill>
            <p:spPr>
              <a:xfrm>
                <a:off x="106163" y="3511763"/>
                <a:ext cx="227700" cy="222000"/>
              </a:xfrm>
              <a:prstGeom prst="roundRect">
                <a:avLst>
                  <a:gd name="adj" fmla="val 25046"/>
                </a:avLst>
              </a:prstGeom>
              <a:noFill/>
              <a:ln>
                <a:noFill/>
              </a:ln>
            </p:spPr>
          </p:pic>
        </p:grpSp>
        <p:grpSp>
          <p:nvGrpSpPr>
            <p:cNvPr id="28" name="Google Shape;486;p76">
              <a:extLst>
                <a:ext uri="{FF2B5EF4-FFF2-40B4-BE49-F238E27FC236}">
                  <a16:creationId xmlns:a16="http://schemas.microsoft.com/office/drawing/2014/main" id="{C42DF206-7AD3-A1F6-94B8-C743562A677D}"/>
                </a:ext>
              </a:extLst>
            </p:cNvPr>
            <p:cNvGrpSpPr/>
            <p:nvPr/>
          </p:nvGrpSpPr>
          <p:grpSpPr>
            <a:xfrm>
              <a:off x="792950" y="2205080"/>
              <a:ext cx="323728" cy="330300"/>
              <a:chOff x="134341" y="3458375"/>
              <a:chExt cx="323728" cy="330300"/>
            </a:xfrm>
          </p:grpSpPr>
          <p:pic>
            <p:nvPicPr>
              <p:cNvPr id="134" name="Google Shape;487;p76">
                <a:extLst>
                  <a:ext uri="{FF2B5EF4-FFF2-40B4-BE49-F238E27FC236}">
                    <a16:creationId xmlns:a16="http://schemas.microsoft.com/office/drawing/2014/main" id="{92914C80-66CF-04DD-922F-D6EFCFA9B9E9}"/>
                  </a:ext>
                </a:extLst>
              </p:cNvPr>
              <p:cNvPicPr preferRelativeResize="0"/>
              <p:nvPr/>
            </p:nvPicPr>
            <p:blipFill>
              <a:blip r:embed="rId6">
                <a:alphaModFix/>
              </a:blip>
              <a:stretch>
                <a:fillRect/>
              </a:stretch>
            </p:blipFill>
            <p:spPr>
              <a:xfrm>
                <a:off x="134341" y="3458375"/>
                <a:ext cx="323728" cy="330300"/>
              </a:xfrm>
              <a:prstGeom prst="rect">
                <a:avLst/>
              </a:prstGeom>
              <a:noFill/>
              <a:ln>
                <a:noFill/>
              </a:ln>
            </p:spPr>
          </p:pic>
          <p:pic>
            <p:nvPicPr>
              <p:cNvPr id="135" name="Google Shape;488;p76">
                <a:extLst>
                  <a:ext uri="{FF2B5EF4-FFF2-40B4-BE49-F238E27FC236}">
                    <a16:creationId xmlns:a16="http://schemas.microsoft.com/office/drawing/2014/main" id="{D32656D6-C0A6-4C3F-439C-9BE3E19A3077}"/>
                  </a:ext>
                </a:extLst>
              </p:cNvPr>
              <p:cNvPicPr preferRelativeResize="0"/>
              <p:nvPr/>
            </p:nvPicPr>
            <p:blipFill rotWithShape="1">
              <a:blip r:embed="rId14">
                <a:alphaModFix/>
              </a:blip>
              <a:srcRect r="2037"/>
              <a:stretch/>
            </p:blipFill>
            <p:spPr>
              <a:xfrm>
                <a:off x="177262" y="3511919"/>
                <a:ext cx="237900" cy="223200"/>
              </a:xfrm>
              <a:prstGeom prst="roundRect">
                <a:avLst>
                  <a:gd name="adj" fmla="val 46981"/>
                </a:avLst>
              </a:prstGeom>
              <a:noFill/>
              <a:ln>
                <a:noFill/>
              </a:ln>
            </p:spPr>
          </p:pic>
        </p:grpSp>
        <p:grpSp>
          <p:nvGrpSpPr>
            <p:cNvPr id="29" name="Google Shape;489;p76">
              <a:extLst>
                <a:ext uri="{FF2B5EF4-FFF2-40B4-BE49-F238E27FC236}">
                  <a16:creationId xmlns:a16="http://schemas.microsoft.com/office/drawing/2014/main" id="{3E2B707C-422E-A091-8B83-5B3994F0F484}"/>
                </a:ext>
              </a:extLst>
            </p:cNvPr>
            <p:cNvGrpSpPr/>
            <p:nvPr/>
          </p:nvGrpSpPr>
          <p:grpSpPr>
            <a:xfrm>
              <a:off x="1173950" y="2205080"/>
              <a:ext cx="323728" cy="330300"/>
              <a:chOff x="134341" y="3077375"/>
              <a:chExt cx="323728" cy="330300"/>
            </a:xfrm>
          </p:grpSpPr>
          <p:pic>
            <p:nvPicPr>
              <p:cNvPr id="132" name="Google Shape;490;p76">
                <a:extLst>
                  <a:ext uri="{FF2B5EF4-FFF2-40B4-BE49-F238E27FC236}">
                    <a16:creationId xmlns:a16="http://schemas.microsoft.com/office/drawing/2014/main" id="{8319BA14-F4E8-E5DD-BCA9-90A3F6429397}"/>
                  </a:ext>
                </a:extLst>
              </p:cNvPr>
              <p:cNvPicPr preferRelativeResize="0"/>
              <p:nvPr/>
            </p:nvPicPr>
            <p:blipFill>
              <a:blip r:embed="rId6">
                <a:alphaModFix/>
              </a:blip>
              <a:stretch>
                <a:fillRect/>
              </a:stretch>
            </p:blipFill>
            <p:spPr>
              <a:xfrm>
                <a:off x="134341" y="3077375"/>
                <a:ext cx="323728" cy="330300"/>
              </a:xfrm>
              <a:prstGeom prst="rect">
                <a:avLst/>
              </a:prstGeom>
              <a:noFill/>
              <a:ln>
                <a:noFill/>
              </a:ln>
            </p:spPr>
          </p:pic>
          <p:pic>
            <p:nvPicPr>
              <p:cNvPr id="133" name="Google Shape;491;p76">
                <a:extLst>
                  <a:ext uri="{FF2B5EF4-FFF2-40B4-BE49-F238E27FC236}">
                    <a16:creationId xmlns:a16="http://schemas.microsoft.com/office/drawing/2014/main" id="{0F44B3D9-464B-01A3-F489-AD89D50044FD}"/>
                  </a:ext>
                </a:extLst>
              </p:cNvPr>
              <p:cNvPicPr preferRelativeResize="0"/>
              <p:nvPr/>
            </p:nvPicPr>
            <p:blipFill rotWithShape="1">
              <a:blip r:embed="rId15">
                <a:alphaModFix/>
              </a:blip>
              <a:srcRect t="4039" r="2095"/>
              <a:stretch/>
            </p:blipFill>
            <p:spPr>
              <a:xfrm>
                <a:off x="157613" y="3112626"/>
                <a:ext cx="277200" cy="259800"/>
              </a:xfrm>
              <a:prstGeom prst="roundRect">
                <a:avLst>
                  <a:gd name="adj" fmla="val 48373"/>
                </a:avLst>
              </a:prstGeom>
              <a:noFill/>
              <a:ln>
                <a:noFill/>
              </a:ln>
            </p:spPr>
          </p:pic>
        </p:grpSp>
        <p:grpSp>
          <p:nvGrpSpPr>
            <p:cNvPr id="30" name="Google Shape;492;p76">
              <a:extLst>
                <a:ext uri="{FF2B5EF4-FFF2-40B4-BE49-F238E27FC236}">
                  <a16:creationId xmlns:a16="http://schemas.microsoft.com/office/drawing/2014/main" id="{AAE7EED0-F790-B42E-D478-7C2A20B0FC79}"/>
                </a:ext>
              </a:extLst>
            </p:cNvPr>
            <p:cNvGrpSpPr/>
            <p:nvPr/>
          </p:nvGrpSpPr>
          <p:grpSpPr>
            <a:xfrm>
              <a:off x="1554950" y="2205080"/>
              <a:ext cx="323728" cy="330300"/>
              <a:chOff x="134341" y="3077375"/>
              <a:chExt cx="323728" cy="330300"/>
            </a:xfrm>
          </p:grpSpPr>
          <p:pic>
            <p:nvPicPr>
              <p:cNvPr id="130" name="Google Shape;493;p76">
                <a:extLst>
                  <a:ext uri="{FF2B5EF4-FFF2-40B4-BE49-F238E27FC236}">
                    <a16:creationId xmlns:a16="http://schemas.microsoft.com/office/drawing/2014/main" id="{D15E2B1C-6076-9CC5-15D7-FCC53FE39A6A}"/>
                  </a:ext>
                </a:extLst>
              </p:cNvPr>
              <p:cNvPicPr preferRelativeResize="0"/>
              <p:nvPr/>
            </p:nvPicPr>
            <p:blipFill>
              <a:blip r:embed="rId6">
                <a:alphaModFix/>
              </a:blip>
              <a:stretch>
                <a:fillRect/>
              </a:stretch>
            </p:blipFill>
            <p:spPr>
              <a:xfrm>
                <a:off x="134341" y="3077375"/>
                <a:ext cx="323728" cy="330300"/>
              </a:xfrm>
              <a:prstGeom prst="rect">
                <a:avLst/>
              </a:prstGeom>
              <a:noFill/>
              <a:ln>
                <a:noFill/>
              </a:ln>
            </p:spPr>
          </p:pic>
          <p:pic>
            <p:nvPicPr>
              <p:cNvPr id="131" name="Google Shape;494;p76">
                <a:extLst>
                  <a:ext uri="{FF2B5EF4-FFF2-40B4-BE49-F238E27FC236}">
                    <a16:creationId xmlns:a16="http://schemas.microsoft.com/office/drawing/2014/main" id="{AAFBD6BA-9A6C-C348-A168-25F1AAF2CB83}"/>
                  </a:ext>
                </a:extLst>
              </p:cNvPr>
              <p:cNvPicPr preferRelativeResize="0"/>
              <p:nvPr/>
            </p:nvPicPr>
            <p:blipFill rotWithShape="1">
              <a:blip r:embed="rId16">
                <a:alphaModFix/>
              </a:blip>
              <a:srcRect t="-462"/>
              <a:stretch/>
            </p:blipFill>
            <p:spPr>
              <a:xfrm>
                <a:off x="145376" y="3112600"/>
                <a:ext cx="299100" cy="280200"/>
              </a:xfrm>
              <a:prstGeom prst="roundRect">
                <a:avLst>
                  <a:gd name="adj" fmla="val 50000"/>
                </a:avLst>
              </a:prstGeom>
              <a:noFill/>
              <a:ln>
                <a:noFill/>
              </a:ln>
            </p:spPr>
          </p:pic>
        </p:grpSp>
        <p:grpSp>
          <p:nvGrpSpPr>
            <p:cNvPr id="31" name="Google Shape;495;p76">
              <a:extLst>
                <a:ext uri="{FF2B5EF4-FFF2-40B4-BE49-F238E27FC236}">
                  <a16:creationId xmlns:a16="http://schemas.microsoft.com/office/drawing/2014/main" id="{E2AB7E49-F690-61D9-FFD0-34D175D1483D}"/>
                </a:ext>
              </a:extLst>
            </p:cNvPr>
            <p:cNvGrpSpPr/>
            <p:nvPr/>
          </p:nvGrpSpPr>
          <p:grpSpPr>
            <a:xfrm>
              <a:off x="1935950" y="2205080"/>
              <a:ext cx="323728" cy="330300"/>
              <a:chOff x="134341" y="3077375"/>
              <a:chExt cx="323728" cy="330300"/>
            </a:xfrm>
          </p:grpSpPr>
          <p:pic>
            <p:nvPicPr>
              <p:cNvPr id="128" name="Google Shape;496;p76">
                <a:extLst>
                  <a:ext uri="{FF2B5EF4-FFF2-40B4-BE49-F238E27FC236}">
                    <a16:creationId xmlns:a16="http://schemas.microsoft.com/office/drawing/2014/main" id="{81207F47-1EA0-0D24-82BE-42C0C1285D6D}"/>
                  </a:ext>
                </a:extLst>
              </p:cNvPr>
              <p:cNvPicPr preferRelativeResize="0"/>
              <p:nvPr/>
            </p:nvPicPr>
            <p:blipFill>
              <a:blip r:embed="rId6">
                <a:alphaModFix/>
              </a:blip>
              <a:stretch>
                <a:fillRect/>
              </a:stretch>
            </p:blipFill>
            <p:spPr>
              <a:xfrm>
                <a:off x="134341" y="3077375"/>
                <a:ext cx="323728" cy="330300"/>
              </a:xfrm>
              <a:prstGeom prst="rect">
                <a:avLst/>
              </a:prstGeom>
              <a:noFill/>
              <a:ln>
                <a:noFill/>
              </a:ln>
            </p:spPr>
          </p:pic>
          <p:pic>
            <p:nvPicPr>
              <p:cNvPr id="129" name="Google Shape;497;p76">
                <a:extLst>
                  <a:ext uri="{FF2B5EF4-FFF2-40B4-BE49-F238E27FC236}">
                    <a16:creationId xmlns:a16="http://schemas.microsoft.com/office/drawing/2014/main" id="{3CE8CAAF-9256-9CDD-57D6-EE37372C88A0}"/>
                  </a:ext>
                </a:extLst>
              </p:cNvPr>
              <p:cNvPicPr preferRelativeResize="0"/>
              <p:nvPr/>
            </p:nvPicPr>
            <p:blipFill rotWithShape="1">
              <a:blip r:embed="rId17">
                <a:alphaModFix/>
              </a:blip>
              <a:srcRect l="3409"/>
              <a:stretch/>
            </p:blipFill>
            <p:spPr>
              <a:xfrm>
                <a:off x="151313" y="3106613"/>
                <a:ext cx="289800" cy="271800"/>
              </a:xfrm>
              <a:prstGeom prst="roundRect">
                <a:avLst>
                  <a:gd name="adj" fmla="val 48274"/>
                </a:avLst>
              </a:prstGeom>
              <a:noFill/>
              <a:ln>
                <a:noFill/>
              </a:ln>
            </p:spPr>
          </p:pic>
        </p:grpSp>
        <p:grpSp>
          <p:nvGrpSpPr>
            <p:cNvPr id="32" name="Google Shape;498;p76">
              <a:extLst>
                <a:ext uri="{FF2B5EF4-FFF2-40B4-BE49-F238E27FC236}">
                  <a16:creationId xmlns:a16="http://schemas.microsoft.com/office/drawing/2014/main" id="{684D9C16-1474-398D-AD1A-CFEA7B2DA335}"/>
                </a:ext>
              </a:extLst>
            </p:cNvPr>
            <p:cNvGrpSpPr/>
            <p:nvPr/>
          </p:nvGrpSpPr>
          <p:grpSpPr>
            <a:xfrm>
              <a:off x="2316950" y="2205080"/>
              <a:ext cx="323728" cy="330300"/>
              <a:chOff x="134341" y="3077375"/>
              <a:chExt cx="323728" cy="330300"/>
            </a:xfrm>
          </p:grpSpPr>
          <p:pic>
            <p:nvPicPr>
              <p:cNvPr id="126" name="Google Shape;499;p76">
                <a:extLst>
                  <a:ext uri="{FF2B5EF4-FFF2-40B4-BE49-F238E27FC236}">
                    <a16:creationId xmlns:a16="http://schemas.microsoft.com/office/drawing/2014/main" id="{7016D241-0C9D-9CF1-91FF-0A1294CE49CE}"/>
                  </a:ext>
                </a:extLst>
              </p:cNvPr>
              <p:cNvPicPr preferRelativeResize="0"/>
              <p:nvPr/>
            </p:nvPicPr>
            <p:blipFill>
              <a:blip r:embed="rId6">
                <a:alphaModFix/>
              </a:blip>
              <a:stretch>
                <a:fillRect/>
              </a:stretch>
            </p:blipFill>
            <p:spPr>
              <a:xfrm>
                <a:off x="134341" y="3077375"/>
                <a:ext cx="323728" cy="330300"/>
              </a:xfrm>
              <a:prstGeom prst="rect">
                <a:avLst/>
              </a:prstGeom>
              <a:noFill/>
              <a:ln>
                <a:noFill/>
              </a:ln>
            </p:spPr>
          </p:pic>
          <p:pic>
            <p:nvPicPr>
              <p:cNvPr id="127" name="Google Shape;500;p76">
                <a:extLst>
                  <a:ext uri="{FF2B5EF4-FFF2-40B4-BE49-F238E27FC236}">
                    <a16:creationId xmlns:a16="http://schemas.microsoft.com/office/drawing/2014/main" id="{70A0271D-A212-A1A2-3F9C-69955C553F10}"/>
                  </a:ext>
                </a:extLst>
              </p:cNvPr>
              <p:cNvPicPr preferRelativeResize="0"/>
              <p:nvPr/>
            </p:nvPicPr>
            <p:blipFill rotWithShape="1">
              <a:blip r:embed="rId18">
                <a:alphaModFix/>
              </a:blip>
              <a:srcRect l="2138" t="13907" r="1956" b="4379"/>
              <a:stretch/>
            </p:blipFill>
            <p:spPr>
              <a:xfrm>
                <a:off x="159112" y="3137525"/>
                <a:ext cx="274200" cy="210000"/>
              </a:xfrm>
              <a:prstGeom prst="roundRect">
                <a:avLst>
                  <a:gd name="adj" fmla="val 37617"/>
                </a:avLst>
              </a:prstGeom>
              <a:noFill/>
              <a:ln>
                <a:noFill/>
              </a:ln>
            </p:spPr>
          </p:pic>
        </p:grpSp>
        <p:grpSp>
          <p:nvGrpSpPr>
            <p:cNvPr id="33" name="Google Shape;501;p76">
              <a:extLst>
                <a:ext uri="{FF2B5EF4-FFF2-40B4-BE49-F238E27FC236}">
                  <a16:creationId xmlns:a16="http://schemas.microsoft.com/office/drawing/2014/main" id="{3616E0DA-A4F4-C178-0A9B-885C11515DC5}"/>
                </a:ext>
              </a:extLst>
            </p:cNvPr>
            <p:cNvGrpSpPr/>
            <p:nvPr/>
          </p:nvGrpSpPr>
          <p:grpSpPr>
            <a:xfrm>
              <a:off x="2697950" y="2205080"/>
              <a:ext cx="323728" cy="330300"/>
              <a:chOff x="134341" y="3077375"/>
              <a:chExt cx="323728" cy="330300"/>
            </a:xfrm>
          </p:grpSpPr>
          <p:pic>
            <p:nvPicPr>
              <p:cNvPr id="124" name="Google Shape;502;p76">
                <a:extLst>
                  <a:ext uri="{FF2B5EF4-FFF2-40B4-BE49-F238E27FC236}">
                    <a16:creationId xmlns:a16="http://schemas.microsoft.com/office/drawing/2014/main" id="{B4593DB7-0B57-9850-873D-FB94A6FBD615}"/>
                  </a:ext>
                </a:extLst>
              </p:cNvPr>
              <p:cNvPicPr preferRelativeResize="0"/>
              <p:nvPr/>
            </p:nvPicPr>
            <p:blipFill>
              <a:blip r:embed="rId6">
                <a:alphaModFix/>
              </a:blip>
              <a:stretch>
                <a:fillRect/>
              </a:stretch>
            </p:blipFill>
            <p:spPr>
              <a:xfrm>
                <a:off x="134341" y="3077375"/>
                <a:ext cx="323728" cy="330300"/>
              </a:xfrm>
              <a:prstGeom prst="rect">
                <a:avLst/>
              </a:prstGeom>
              <a:noFill/>
              <a:ln>
                <a:noFill/>
              </a:ln>
            </p:spPr>
          </p:pic>
          <p:pic>
            <p:nvPicPr>
              <p:cNvPr id="125" name="Google Shape;503;p76">
                <a:extLst>
                  <a:ext uri="{FF2B5EF4-FFF2-40B4-BE49-F238E27FC236}">
                    <a16:creationId xmlns:a16="http://schemas.microsoft.com/office/drawing/2014/main" id="{7645BCCF-2280-B5A0-73B9-FC1FCF4F66CF}"/>
                  </a:ext>
                </a:extLst>
              </p:cNvPr>
              <p:cNvPicPr preferRelativeResize="0"/>
              <p:nvPr/>
            </p:nvPicPr>
            <p:blipFill rotWithShape="1">
              <a:blip r:embed="rId19">
                <a:alphaModFix/>
              </a:blip>
              <a:srcRect l="3768" t="6969" r="3878" b="1320"/>
              <a:stretch/>
            </p:blipFill>
            <p:spPr>
              <a:xfrm>
                <a:off x="155810" y="3110826"/>
                <a:ext cx="280800" cy="263400"/>
              </a:xfrm>
              <a:prstGeom prst="roundRect">
                <a:avLst>
                  <a:gd name="adj" fmla="val 47566"/>
                </a:avLst>
              </a:prstGeom>
              <a:noFill/>
              <a:ln>
                <a:noFill/>
              </a:ln>
            </p:spPr>
          </p:pic>
        </p:grpSp>
        <p:grpSp>
          <p:nvGrpSpPr>
            <p:cNvPr id="34" name="Google Shape;504;p76">
              <a:extLst>
                <a:ext uri="{FF2B5EF4-FFF2-40B4-BE49-F238E27FC236}">
                  <a16:creationId xmlns:a16="http://schemas.microsoft.com/office/drawing/2014/main" id="{951665EA-FBA7-C904-0ED1-17F0483BB2B8}"/>
                </a:ext>
              </a:extLst>
            </p:cNvPr>
            <p:cNvGrpSpPr/>
            <p:nvPr/>
          </p:nvGrpSpPr>
          <p:grpSpPr>
            <a:xfrm>
              <a:off x="3078950" y="2205080"/>
              <a:ext cx="323728" cy="330300"/>
              <a:chOff x="134341" y="3077375"/>
              <a:chExt cx="323728" cy="330300"/>
            </a:xfrm>
          </p:grpSpPr>
          <p:pic>
            <p:nvPicPr>
              <p:cNvPr id="122" name="Google Shape;505;p76">
                <a:extLst>
                  <a:ext uri="{FF2B5EF4-FFF2-40B4-BE49-F238E27FC236}">
                    <a16:creationId xmlns:a16="http://schemas.microsoft.com/office/drawing/2014/main" id="{44B158A1-FE74-F3D4-5D83-4D4DFCA6BC06}"/>
                  </a:ext>
                </a:extLst>
              </p:cNvPr>
              <p:cNvPicPr preferRelativeResize="0"/>
              <p:nvPr/>
            </p:nvPicPr>
            <p:blipFill>
              <a:blip r:embed="rId6">
                <a:alphaModFix/>
              </a:blip>
              <a:stretch>
                <a:fillRect/>
              </a:stretch>
            </p:blipFill>
            <p:spPr>
              <a:xfrm>
                <a:off x="134341" y="3077375"/>
                <a:ext cx="323728" cy="330300"/>
              </a:xfrm>
              <a:prstGeom prst="rect">
                <a:avLst/>
              </a:prstGeom>
              <a:noFill/>
              <a:ln>
                <a:noFill/>
              </a:ln>
            </p:spPr>
          </p:pic>
          <p:pic>
            <p:nvPicPr>
              <p:cNvPr id="123" name="Google Shape;506;p76">
                <a:extLst>
                  <a:ext uri="{FF2B5EF4-FFF2-40B4-BE49-F238E27FC236}">
                    <a16:creationId xmlns:a16="http://schemas.microsoft.com/office/drawing/2014/main" id="{C251E80B-72BE-FA88-87DE-4861A9F83210}"/>
                  </a:ext>
                </a:extLst>
              </p:cNvPr>
              <p:cNvPicPr preferRelativeResize="0"/>
              <p:nvPr/>
            </p:nvPicPr>
            <p:blipFill rotWithShape="1">
              <a:blip r:embed="rId20">
                <a:alphaModFix/>
              </a:blip>
              <a:srcRect l="8484" t="8046" r="7347" b="9932"/>
              <a:stretch/>
            </p:blipFill>
            <p:spPr>
              <a:xfrm>
                <a:off x="154765" y="3118469"/>
                <a:ext cx="282900" cy="265500"/>
              </a:xfrm>
              <a:prstGeom prst="roundRect">
                <a:avLst>
                  <a:gd name="adj" fmla="val 47109"/>
                </a:avLst>
              </a:prstGeom>
              <a:noFill/>
              <a:ln>
                <a:noFill/>
              </a:ln>
            </p:spPr>
          </p:pic>
        </p:grpSp>
        <p:grpSp>
          <p:nvGrpSpPr>
            <p:cNvPr id="35" name="Google Shape;507;p76">
              <a:extLst>
                <a:ext uri="{FF2B5EF4-FFF2-40B4-BE49-F238E27FC236}">
                  <a16:creationId xmlns:a16="http://schemas.microsoft.com/office/drawing/2014/main" id="{8776FE13-0989-349E-866E-AADFBD559183}"/>
                </a:ext>
              </a:extLst>
            </p:cNvPr>
            <p:cNvGrpSpPr/>
            <p:nvPr/>
          </p:nvGrpSpPr>
          <p:grpSpPr>
            <a:xfrm>
              <a:off x="792950" y="1824080"/>
              <a:ext cx="323728" cy="330300"/>
              <a:chOff x="134341" y="3077375"/>
              <a:chExt cx="323728" cy="330300"/>
            </a:xfrm>
          </p:grpSpPr>
          <p:pic>
            <p:nvPicPr>
              <p:cNvPr id="120" name="Google Shape;508;p76">
                <a:extLst>
                  <a:ext uri="{FF2B5EF4-FFF2-40B4-BE49-F238E27FC236}">
                    <a16:creationId xmlns:a16="http://schemas.microsoft.com/office/drawing/2014/main" id="{BDCCAFEC-D653-ECB9-3BBC-D02BA35036D4}"/>
                  </a:ext>
                </a:extLst>
              </p:cNvPr>
              <p:cNvPicPr preferRelativeResize="0"/>
              <p:nvPr/>
            </p:nvPicPr>
            <p:blipFill>
              <a:blip r:embed="rId6">
                <a:alphaModFix/>
              </a:blip>
              <a:stretch>
                <a:fillRect/>
              </a:stretch>
            </p:blipFill>
            <p:spPr>
              <a:xfrm>
                <a:off x="134341" y="3077375"/>
                <a:ext cx="323728" cy="330300"/>
              </a:xfrm>
              <a:prstGeom prst="rect">
                <a:avLst/>
              </a:prstGeom>
              <a:noFill/>
              <a:ln>
                <a:noFill/>
              </a:ln>
            </p:spPr>
          </p:pic>
          <p:pic>
            <p:nvPicPr>
              <p:cNvPr id="121" name="Google Shape;509;p76">
                <a:extLst>
                  <a:ext uri="{FF2B5EF4-FFF2-40B4-BE49-F238E27FC236}">
                    <a16:creationId xmlns:a16="http://schemas.microsoft.com/office/drawing/2014/main" id="{9802E99E-71D8-0FFB-7F3F-54A3FA054818}"/>
                  </a:ext>
                </a:extLst>
              </p:cNvPr>
              <p:cNvPicPr preferRelativeResize="0"/>
              <p:nvPr/>
            </p:nvPicPr>
            <p:blipFill rotWithShape="1">
              <a:blip r:embed="rId21">
                <a:alphaModFix/>
              </a:blip>
              <a:srcRect l="3947"/>
              <a:stretch/>
            </p:blipFill>
            <p:spPr>
              <a:xfrm>
                <a:off x="177263" y="3130924"/>
                <a:ext cx="237900" cy="223200"/>
              </a:xfrm>
              <a:prstGeom prst="roundRect">
                <a:avLst>
                  <a:gd name="adj" fmla="val 37603"/>
                </a:avLst>
              </a:prstGeom>
              <a:noFill/>
              <a:ln>
                <a:noFill/>
              </a:ln>
            </p:spPr>
          </p:pic>
        </p:grpSp>
        <p:grpSp>
          <p:nvGrpSpPr>
            <p:cNvPr id="36" name="Google Shape;510;p76">
              <a:extLst>
                <a:ext uri="{FF2B5EF4-FFF2-40B4-BE49-F238E27FC236}">
                  <a16:creationId xmlns:a16="http://schemas.microsoft.com/office/drawing/2014/main" id="{19D8B9E9-60CA-BF84-49BC-C6EC4427259B}"/>
                </a:ext>
              </a:extLst>
            </p:cNvPr>
            <p:cNvGrpSpPr/>
            <p:nvPr/>
          </p:nvGrpSpPr>
          <p:grpSpPr>
            <a:xfrm>
              <a:off x="1173950" y="1824080"/>
              <a:ext cx="323728" cy="330300"/>
              <a:chOff x="134341" y="2696375"/>
              <a:chExt cx="323728" cy="330300"/>
            </a:xfrm>
          </p:grpSpPr>
          <p:pic>
            <p:nvPicPr>
              <p:cNvPr id="118" name="Google Shape;511;p76">
                <a:extLst>
                  <a:ext uri="{FF2B5EF4-FFF2-40B4-BE49-F238E27FC236}">
                    <a16:creationId xmlns:a16="http://schemas.microsoft.com/office/drawing/2014/main" id="{170D1019-957A-B3F6-B73B-791DCB20C20D}"/>
                  </a:ext>
                </a:extLst>
              </p:cNvPr>
              <p:cNvPicPr preferRelativeResize="0"/>
              <p:nvPr/>
            </p:nvPicPr>
            <p:blipFill>
              <a:blip r:embed="rId6">
                <a:alphaModFix/>
              </a:blip>
              <a:stretch>
                <a:fillRect/>
              </a:stretch>
            </p:blipFill>
            <p:spPr>
              <a:xfrm>
                <a:off x="134341" y="2696375"/>
                <a:ext cx="323728" cy="330300"/>
              </a:xfrm>
              <a:prstGeom prst="rect">
                <a:avLst/>
              </a:prstGeom>
              <a:noFill/>
              <a:ln>
                <a:noFill/>
              </a:ln>
            </p:spPr>
          </p:pic>
          <p:pic>
            <p:nvPicPr>
              <p:cNvPr id="119" name="Google Shape;512;p76">
                <a:extLst>
                  <a:ext uri="{FF2B5EF4-FFF2-40B4-BE49-F238E27FC236}">
                    <a16:creationId xmlns:a16="http://schemas.microsoft.com/office/drawing/2014/main" id="{2DBBB35B-23D4-F885-8CC2-0CD5E89E20C4}"/>
                  </a:ext>
                </a:extLst>
              </p:cNvPr>
              <p:cNvPicPr preferRelativeResize="0"/>
              <p:nvPr/>
            </p:nvPicPr>
            <p:blipFill rotWithShape="1">
              <a:blip r:embed="rId22">
                <a:alphaModFix/>
              </a:blip>
              <a:srcRect l="28" t="7621" r="5184"/>
              <a:stretch/>
            </p:blipFill>
            <p:spPr>
              <a:xfrm>
                <a:off x="145313" y="2740274"/>
                <a:ext cx="295800" cy="277500"/>
              </a:xfrm>
              <a:prstGeom prst="roundRect">
                <a:avLst>
                  <a:gd name="adj" fmla="val 50000"/>
                </a:avLst>
              </a:prstGeom>
              <a:noFill/>
              <a:ln>
                <a:noFill/>
              </a:ln>
            </p:spPr>
          </p:pic>
        </p:grpSp>
        <p:grpSp>
          <p:nvGrpSpPr>
            <p:cNvPr id="37" name="Google Shape;513;p76">
              <a:extLst>
                <a:ext uri="{FF2B5EF4-FFF2-40B4-BE49-F238E27FC236}">
                  <a16:creationId xmlns:a16="http://schemas.microsoft.com/office/drawing/2014/main" id="{DFCD62AF-C100-B420-1D78-A7BC9A134481}"/>
                </a:ext>
              </a:extLst>
            </p:cNvPr>
            <p:cNvGrpSpPr/>
            <p:nvPr/>
          </p:nvGrpSpPr>
          <p:grpSpPr>
            <a:xfrm>
              <a:off x="1554950" y="1824080"/>
              <a:ext cx="323728" cy="330300"/>
              <a:chOff x="134341" y="2696375"/>
              <a:chExt cx="323728" cy="330300"/>
            </a:xfrm>
          </p:grpSpPr>
          <p:pic>
            <p:nvPicPr>
              <p:cNvPr id="116" name="Google Shape;514;p76">
                <a:extLst>
                  <a:ext uri="{FF2B5EF4-FFF2-40B4-BE49-F238E27FC236}">
                    <a16:creationId xmlns:a16="http://schemas.microsoft.com/office/drawing/2014/main" id="{C9E79419-B2AC-B178-2163-B657EC917C86}"/>
                  </a:ext>
                </a:extLst>
              </p:cNvPr>
              <p:cNvPicPr preferRelativeResize="0"/>
              <p:nvPr/>
            </p:nvPicPr>
            <p:blipFill>
              <a:blip r:embed="rId6">
                <a:alphaModFix/>
              </a:blip>
              <a:stretch>
                <a:fillRect/>
              </a:stretch>
            </p:blipFill>
            <p:spPr>
              <a:xfrm>
                <a:off x="134341" y="2696375"/>
                <a:ext cx="323728" cy="330300"/>
              </a:xfrm>
              <a:prstGeom prst="rect">
                <a:avLst/>
              </a:prstGeom>
              <a:noFill/>
              <a:ln>
                <a:noFill/>
              </a:ln>
            </p:spPr>
          </p:pic>
          <p:pic>
            <p:nvPicPr>
              <p:cNvPr id="117" name="Google Shape;515;p76">
                <a:extLst>
                  <a:ext uri="{FF2B5EF4-FFF2-40B4-BE49-F238E27FC236}">
                    <a16:creationId xmlns:a16="http://schemas.microsoft.com/office/drawing/2014/main" id="{13597128-51EF-848E-1877-F68C31E5EDEF}"/>
                  </a:ext>
                </a:extLst>
              </p:cNvPr>
              <p:cNvPicPr preferRelativeResize="0"/>
              <p:nvPr/>
            </p:nvPicPr>
            <p:blipFill rotWithShape="1">
              <a:blip r:embed="rId23">
                <a:alphaModFix/>
              </a:blip>
              <a:srcRect l="2040" t="10144" r="6047"/>
              <a:stretch/>
            </p:blipFill>
            <p:spPr>
              <a:xfrm>
                <a:off x="164206" y="2729563"/>
                <a:ext cx="277200" cy="254400"/>
              </a:xfrm>
              <a:prstGeom prst="roundRect">
                <a:avLst>
                  <a:gd name="adj" fmla="val 50000"/>
                </a:avLst>
              </a:prstGeom>
              <a:noFill/>
              <a:ln>
                <a:noFill/>
              </a:ln>
            </p:spPr>
          </p:pic>
        </p:grpSp>
        <p:grpSp>
          <p:nvGrpSpPr>
            <p:cNvPr id="38" name="Google Shape;516;p76">
              <a:extLst>
                <a:ext uri="{FF2B5EF4-FFF2-40B4-BE49-F238E27FC236}">
                  <a16:creationId xmlns:a16="http://schemas.microsoft.com/office/drawing/2014/main" id="{83A59AA3-F72D-C027-30B8-928CBF2CFE1A}"/>
                </a:ext>
              </a:extLst>
            </p:cNvPr>
            <p:cNvGrpSpPr/>
            <p:nvPr/>
          </p:nvGrpSpPr>
          <p:grpSpPr>
            <a:xfrm>
              <a:off x="1935950" y="1824080"/>
              <a:ext cx="323728" cy="330300"/>
              <a:chOff x="134341" y="2696375"/>
              <a:chExt cx="323728" cy="330300"/>
            </a:xfrm>
          </p:grpSpPr>
          <p:pic>
            <p:nvPicPr>
              <p:cNvPr id="114" name="Google Shape;517;p76">
                <a:extLst>
                  <a:ext uri="{FF2B5EF4-FFF2-40B4-BE49-F238E27FC236}">
                    <a16:creationId xmlns:a16="http://schemas.microsoft.com/office/drawing/2014/main" id="{A5B505B1-58C6-D855-CCBB-265ECBFD2077}"/>
                  </a:ext>
                </a:extLst>
              </p:cNvPr>
              <p:cNvPicPr preferRelativeResize="0"/>
              <p:nvPr/>
            </p:nvPicPr>
            <p:blipFill>
              <a:blip r:embed="rId6">
                <a:alphaModFix/>
              </a:blip>
              <a:stretch>
                <a:fillRect/>
              </a:stretch>
            </p:blipFill>
            <p:spPr>
              <a:xfrm>
                <a:off x="134341" y="2696375"/>
                <a:ext cx="323728" cy="330300"/>
              </a:xfrm>
              <a:prstGeom prst="rect">
                <a:avLst/>
              </a:prstGeom>
              <a:noFill/>
              <a:ln>
                <a:noFill/>
              </a:ln>
            </p:spPr>
          </p:pic>
          <p:pic>
            <p:nvPicPr>
              <p:cNvPr id="115" name="Google Shape;518;p76">
                <a:extLst>
                  <a:ext uri="{FF2B5EF4-FFF2-40B4-BE49-F238E27FC236}">
                    <a16:creationId xmlns:a16="http://schemas.microsoft.com/office/drawing/2014/main" id="{A9DE1BC8-84C6-62D5-A26C-A8347CB60EA5}"/>
                  </a:ext>
                </a:extLst>
              </p:cNvPr>
              <p:cNvPicPr preferRelativeResize="0"/>
              <p:nvPr/>
            </p:nvPicPr>
            <p:blipFill rotWithShape="1">
              <a:blip r:embed="rId24">
                <a:alphaModFix/>
              </a:blip>
              <a:srcRect l="3456"/>
              <a:stretch/>
            </p:blipFill>
            <p:spPr>
              <a:xfrm>
                <a:off x="152512" y="2728549"/>
                <a:ext cx="287400" cy="269400"/>
              </a:xfrm>
              <a:prstGeom prst="roundRect">
                <a:avLst>
                  <a:gd name="adj" fmla="val 50000"/>
                </a:avLst>
              </a:prstGeom>
              <a:noFill/>
              <a:ln>
                <a:noFill/>
              </a:ln>
            </p:spPr>
          </p:pic>
        </p:grpSp>
        <p:grpSp>
          <p:nvGrpSpPr>
            <p:cNvPr id="39" name="Google Shape;519;p76">
              <a:extLst>
                <a:ext uri="{FF2B5EF4-FFF2-40B4-BE49-F238E27FC236}">
                  <a16:creationId xmlns:a16="http://schemas.microsoft.com/office/drawing/2014/main" id="{14F47A65-50E2-359A-02F6-0F43CA639FE3}"/>
                </a:ext>
              </a:extLst>
            </p:cNvPr>
            <p:cNvGrpSpPr/>
            <p:nvPr/>
          </p:nvGrpSpPr>
          <p:grpSpPr>
            <a:xfrm>
              <a:off x="2316950" y="1824080"/>
              <a:ext cx="323728" cy="330300"/>
              <a:chOff x="134341" y="2696375"/>
              <a:chExt cx="323728" cy="330300"/>
            </a:xfrm>
          </p:grpSpPr>
          <p:pic>
            <p:nvPicPr>
              <p:cNvPr id="112" name="Google Shape;520;p76">
                <a:extLst>
                  <a:ext uri="{FF2B5EF4-FFF2-40B4-BE49-F238E27FC236}">
                    <a16:creationId xmlns:a16="http://schemas.microsoft.com/office/drawing/2014/main" id="{6F24F07D-41BC-C978-BF38-9F73231C0530}"/>
                  </a:ext>
                </a:extLst>
              </p:cNvPr>
              <p:cNvPicPr preferRelativeResize="0"/>
              <p:nvPr/>
            </p:nvPicPr>
            <p:blipFill>
              <a:blip r:embed="rId6">
                <a:alphaModFix/>
              </a:blip>
              <a:stretch>
                <a:fillRect/>
              </a:stretch>
            </p:blipFill>
            <p:spPr>
              <a:xfrm>
                <a:off x="134341" y="2696375"/>
                <a:ext cx="323728" cy="330300"/>
              </a:xfrm>
              <a:prstGeom prst="rect">
                <a:avLst/>
              </a:prstGeom>
              <a:noFill/>
              <a:ln>
                <a:noFill/>
              </a:ln>
            </p:spPr>
          </p:pic>
          <p:pic>
            <p:nvPicPr>
              <p:cNvPr id="113" name="Google Shape;521;p76">
                <a:extLst>
                  <a:ext uri="{FF2B5EF4-FFF2-40B4-BE49-F238E27FC236}">
                    <a16:creationId xmlns:a16="http://schemas.microsoft.com/office/drawing/2014/main" id="{29450239-68EB-80B0-4788-22161DEE4A2C}"/>
                  </a:ext>
                </a:extLst>
              </p:cNvPr>
              <p:cNvPicPr preferRelativeResize="0"/>
              <p:nvPr/>
            </p:nvPicPr>
            <p:blipFill rotWithShape="1">
              <a:blip r:embed="rId25">
                <a:alphaModFix/>
              </a:blip>
              <a:srcRect r="3166"/>
              <a:stretch/>
            </p:blipFill>
            <p:spPr>
              <a:xfrm>
                <a:off x="157094" y="2735344"/>
                <a:ext cx="278100" cy="261000"/>
              </a:xfrm>
              <a:prstGeom prst="roundRect">
                <a:avLst>
                  <a:gd name="adj" fmla="val 39571"/>
                </a:avLst>
              </a:prstGeom>
              <a:noFill/>
              <a:ln>
                <a:noFill/>
              </a:ln>
            </p:spPr>
          </p:pic>
        </p:grpSp>
        <p:grpSp>
          <p:nvGrpSpPr>
            <p:cNvPr id="40" name="Google Shape;522;p76">
              <a:extLst>
                <a:ext uri="{FF2B5EF4-FFF2-40B4-BE49-F238E27FC236}">
                  <a16:creationId xmlns:a16="http://schemas.microsoft.com/office/drawing/2014/main" id="{AAAD927A-2AC3-6114-9F9E-9774081348C4}"/>
                </a:ext>
              </a:extLst>
            </p:cNvPr>
            <p:cNvGrpSpPr/>
            <p:nvPr/>
          </p:nvGrpSpPr>
          <p:grpSpPr>
            <a:xfrm>
              <a:off x="2697950" y="1824080"/>
              <a:ext cx="323728" cy="330300"/>
              <a:chOff x="134341" y="2696375"/>
              <a:chExt cx="323728" cy="330300"/>
            </a:xfrm>
          </p:grpSpPr>
          <p:pic>
            <p:nvPicPr>
              <p:cNvPr id="110" name="Google Shape;523;p76">
                <a:extLst>
                  <a:ext uri="{FF2B5EF4-FFF2-40B4-BE49-F238E27FC236}">
                    <a16:creationId xmlns:a16="http://schemas.microsoft.com/office/drawing/2014/main" id="{2117CD31-2FAF-7706-BF1B-9D6F13598C96}"/>
                  </a:ext>
                </a:extLst>
              </p:cNvPr>
              <p:cNvPicPr preferRelativeResize="0"/>
              <p:nvPr/>
            </p:nvPicPr>
            <p:blipFill>
              <a:blip r:embed="rId6">
                <a:alphaModFix/>
              </a:blip>
              <a:stretch>
                <a:fillRect/>
              </a:stretch>
            </p:blipFill>
            <p:spPr>
              <a:xfrm>
                <a:off x="134341" y="2696375"/>
                <a:ext cx="323728" cy="330300"/>
              </a:xfrm>
              <a:prstGeom prst="rect">
                <a:avLst/>
              </a:prstGeom>
              <a:noFill/>
              <a:ln>
                <a:noFill/>
              </a:ln>
            </p:spPr>
          </p:pic>
          <p:pic>
            <p:nvPicPr>
              <p:cNvPr id="111" name="Google Shape;524;p76">
                <a:extLst>
                  <a:ext uri="{FF2B5EF4-FFF2-40B4-BE49-F238E27FC236}">
                    <a16:creationId xmlns:a16="http://schemas.microsoft.com/office/drawing/2014/main" id="{57033A92-72A7-2C3E-EA03-28BA99D17990}"/>
                  </a:ext>
                </a:extLst>
              </p:cNvPr>
              <p:cNvPicPr preferRelativeResize="0"/>
              <p:nvPr/>
            </p:nvPicPr>
            <p:blipFill rotWithShape="1">
              <a:blip r:embed="rId26">
                <a:alphaModFix/>
              </a:blip>
              <a:srcRect l="7649" t="7132" r="10092"/>
              <a:stretch/>
            </p:blipFill>
            <p:spPr>
              <a:xfrm>
                <a:off x="162806" y="2732731"/>
                <a:ext cx="256200" cy="269400"/>
              </a:xfrm>
              <a:prstGeom prst="roundRect">
                <a:avLst>
                  <a:gd name="adj" fmla="val 47566"/>
                </a:avLst>
              </a:prstGeom>
              <a:noFill/>
              <a:ln>
                <a:noFill/>
              </a:ln>
            </p:spPr>
          </p:pic>
        </p:grpSp>
        <p:grpSp>
          <p:nvGrpSpPr>
            <p:cNvPr id="41" name="Google Shape;525;p76">
              <a:extLst>
                <a:ext uri="{FF2B5EF4-FFF2-40B4-BE49-F238E27FC236}">
                  <a16:creationId xmlns:a16="http://schemas.microsoft.com/office/drawing/2014/main" id="{FAE9F477-474B-5FB4-F9A9-47CDB2EA2A5F}"/>
                </a:ext>
              </a:extLst>
            </p:cNvPr>
            <p:cNvGrpSpPr/>
            <p:nvPr/>
          </p:nvGrpSpPr>
          <p:grpSpPr>
            <a:xfrm>
              <a:off x="3078950" y="1824080"/>
              <a:ext cx="323728" cy="330300"/>
              <a:chOff x="134341" y="2696375"/>
              <a:chExt cx="323728" cy="330300"/>
            </a:xfrm>
          </p:grpSpPr>
          <p:pic>
            <p:nvPicPr>
              <p:cNvPr id="108" name="Google Shape;526;p76">
                <a:extLst>
                  <a:ext uri="{FF2B5EF4-FFF2-40B4-BE49-F238E27FC236}">
                    <a16:creationId xmlns:a16="http://schemas.microsoft.com/office/drawing/2014/main" id="{8F9CEB8A-69CE-0823-9CF1-581FDDF5B98C}"/>
                  </a:ext>
                </a:extLst>
              </p:cNvPr>
              <p:cNvPicPr preferRelativeResize="0"/>
              <p:nvPr/>
            </p:nvPicPr>
            <p:blipFill>
              <a:blip r:embed="rId6">
                <a:alphaModFix/>
              </a:blip>
              <a:stretch>
                <a:fillRect/>
              </a:stretch>
            </p:blipFill>
            <p:spPr>
              <a:xfrm>
                <a:off x="134341" y="2696375"/>
                <a:ext cx="323728" cy="330300"/>
              </a:xfrm>
              <a:prstGeom prst="rect">
                <a:avLst/>
              </a:prstGeom>
              <a:noFill/>
              <a:ln>
                <a:noFill/>
              </a:ln>
            </p:spPr>
          </p:pic>
          <p:pic>
            <p:nvPicPr>
              <p:cNvPr id="109" name="Google Shape;527;p76">
                <a:extLst>
                  <a:ext uri="{FF2B5EF4-FFF2-40B4-BE49-F238E27FC236}">
                    <a16:creationId xmlns:a16="http://schemas.microsoft.com/office/drawing/2014/main" id="{2E7D30D2-45FF-EB59-8F8F-C53F5B3DB7A9}"/>
                  </a:ext>
                </a:extLst>
              </p:cNvPr>
              <p:cNvPicPr preferRelativeResize="0"/>
              <p:nvPr/>
            </p:nvPicPr>
            <p:blipFill rotWithShape="1">
              <a:blip r:embed="rId27">
                <a:alphaModFix/>
              </a:blip>
              <a:srcRect l="3925" t="9391" r="3721" b="6077"/>
              <a:stretch/>
            </p:blipFill>
            <p:spPr>
              <a:xfrm>
                <a:off x="150212" y="2750825"/>
                <a:ext cx="281700" cy="236700"/>
              </a:xfrm>
              <a:prstGeom prst="roundRect">
                <a:avLst>
                  <a:gd name="adj" fmla="val 38320"/>
                </a:avLst>
              </a:prstGeom>
              <a:noFill/>
              <a:ln>
                <a:noFill/>
              </a:ln>
            </p:spPr>
          </p:pic>
        </p:grpSp>
        <p:grpSp>
          <p:nvGrpSpPr>
            <p:cNvPr id="42" name="Google Shape;528;p76">
              <a:extLst>
                <a:ext uri="{FF2B5EF4-FFF2-40B4-BE49-F238E27FC236}">
                  <a16:creationId xmlns:a16="http://schemas.microsoft.com/office/drawing/2014/main" id="{54BBA85B-F60C-2A92-D274-45C592E5D9F2}"/>
                </a:ext>
              </a:extLst>
            </p:cNvPr>
            <p:cNvGrpSpPr/>
            <p:nvPr/>
          </p:nvGrpSpPr>
          <p:grpSpPr>
            <a:xfrm>
              <a:off x="792950" y="1443080"/>
              <a:ext cx="323728" cy="330300"/>
              <a:chOff x="134341" y="2696375"/>
              <a:chExt cx="323728" cy="330300"/>
            </a:xfrm>
          </p:grpSpPr>
          <p:pic>
            <p:nvPicPr>
              <p:cNvPr id="106" name="Google Shape;529;p76">
                <a:extLst>
                  <a:ext uri="{FF2B5EF4-FFF2-40B4-BE49-F238E27FC236}">
                    <a16:creationId xmlns:a16="http://schemas.microsoft.com/office/drawing/2014/main" id="{0B0A51FC-9D6E-7A6C-66F0-7B76983EC6BD}"/>
                  </a:ext>
                </a:extLst>
              </p:cNvPr>
              <p:cNvPicPr preferRelativeResize="0"/>
              <p:nvPr/>
            </p:nvPicPr>
            <p:blipFill>
              <a:blip r:embed="rId6">
                <a:alphaModFix/>
              </a:blip>
              <a:stretch>
                <a:fillRect/>
              </a:stretch>
            </p:blipFill>
            <p:spPr>
              <a:xfrm>
                <a:off x="134341" y="2696375"/>
                <a:ext cx="323728" cy="330300"/>
              </a:xfrm>
              <a:prstGeom prst="rect">
                <a:avLst/>
              </a:prstGeom>
              <a:noFill/>
              <a:ln>
                <a:noFill/>
              </a:ln>
            </p:spPr>
          </p:pic>
          <p:pic>
            <p:nvPicPr>
              <p:cNvPr id="107" name="Google Shape;530;p76">
                <a:extLst>
                  <a:ext uri="{FF2B5EF4-FFF2-40B4-BE49-F238E27FC236}">
                    <a16:creationId xmlns:a16="http://schemas.microsoft.com/office/drawing/2014/main" id="{1C608AAD-169A-240F-542F-8D12770B0247}"/>
                  </a:ext>
                </a:extLst>
              </p:cNvPr>
              <p:cNvPicPr preferRelativeResize="0"/>
              <p:nvPr/>
            </p:nvPicPr>
            <p:blipFill rotWithShape="1">
              <a:blip r:embed="rId28">
                <a:alphaModFix/>
              </a:blip>
              <a:srcRect/>
              <a:stretch/>
            </p:blipFill>
            <p:spPr>
              <a:xfrm>
                <a:off x="177263" y="2750076"/>
                <a:ext cx="237900" cy="222900"/>
              </a:xfrm>
              <a:prstGeom prst="roundRect">
                <a:avLst>
                  <a:gd name="adj" fmla="val 26239"/>
                </a:avLst>
              </a:prstGeom>
              <a:noFill/>
              <a:ln>
                <a:noFill/>
              </a:ln>
            </p:spPr>
          </p:pic>
        </p:grpSp>
        <p:grpSp>
          <p:nvGrpSpPr>
            <p:cNvPr id="43" name="Google Shape;531;p76">
              <a:extLst>
                <a:ext uri="{FF2B5EF4-FFF2-40B4-BE49-F238E27FC236}">
                  <a16:creationId xmlns:a16="http://schemas.microsoft.com/office/drawing/2014/main" id="{F7C70DE0-3783-3B8B-3EAA-57B99F08002D}"/>
                </a:ext>
              </a:extLst>
            </p:cNvPr>
            <p:cNvGrpSpPr/>
            <p:nvPr/>
          </p:nvGrpSpPr>
          <p:grpSpPr>
            <a:xfrm>
              <a:off x="1173950" y="1443080"/>
              <a:ext cx="323728" cy="330300"/>
              <a:chOff x="134341" y="1934375"/>
              <a:chExt cx="323728" cy="330300"/>
            </a:xfrm>
          </p:grpSpPr>
          <p:pic>
            <p:nvPicPr>
              <p:cNvPr id="104" name="Google Shape;532;p76">
                <a:extLst>
                  <a:ext uri="{FF2B5EF4-FFF2-40B4-BE49-F238E27FC236}">
                    <a16:creationId xmlns:a16="http://schemas.microsoft.com/office/drawing/2014/main" id="{A6E65F71-35DB-19BC-8EE0-E1CA2C50B525}"/>
                  </a:ext>
                </a:extLst>
              </p:cNvPr>
              <p:cNvPicPr preferRelativeResize="0"/>
              <p:nvPr/>
            </p:nvPicPr>
            <p:blipFill>
              <a:blip r:embed="rId6">
                <a:alphaModFix/>
              </a:blip>
              <a:stretch>
                <a:fillRect/>
              </a:stretch>
            </p:blipFill>
            <p:spPr>
              <a:xfrm>
                <a:off x="134341" y="1934375"/>
                <a:ext cx="323728" cy="330300"/>
              </a:xfrm>
              <a:prstGeom prst="rect">
                <a:avLst/>
              </a:prstGeom>
              <a:noFill/>
              <a:ln>
                <a:noFill/>
              </a:ln>
            </p:spPr>
          </p:pic>
          <p:pic>
            <p:nvPicPr>
              <p:cNvPr id="105" name="Google Shape;533;p76">
                <a:extLst>
                  <a:ext uri="{FF2B5EF4-FFF2-40B4-BE49-F238E27FC236}">
                    <a16:creationId xmlns:a16="http://schemas.microsoft.com/office/drawing/2014/main" id="{87D2CD9D-2C47-306E-EE85-A1786655EB29}"/>
                  </a:ext>
                </a:extLst>
              </p:cNvPr>
              <p:cNvPicPr preferRelativeResize="0"/>
              <p:nvPr/>
            </p:nvPicPr>
            <p:blipFill rotWithShape="1">
              <a:blip r:embed="rId29">
                <a:alphaModFix/>
              </a:blip>
              <a:srcRect r="3260"/>
              <a:stretch/>
            </p:blipFill>
            <p:spPr>
              <a:xfrm>
                <a:off x="150619" y="1969775"/>
                <a:ext cx="276900" cy="259500"/>
              </a:xfrm>
              <a:prstGeom prst="roundRect">
                <a:avLst>
                  <a:gd name="adj" fmla="val 48658"/>
                </a:avLst>
              </a:prstGeom>
              <a:noFill/>
              <a:ln>
                <a:noFill/>
              </a:ln>
            </p:spPr>
          </p:pic>
        </p:grpSp>
        <p:grpSp>
          <p:nvGrpSpPr>
            <p:cNvPr id="44" name="Google Shape;534;p76">
              <a:extLst>
                <a:ext uri="{FF2B5EF4-FFF2-40B4-BE49-F238E27FC236}">
                  <a16:creationId xmlns:a16="http://schemas.microsoft.com/office/drawing/2014/main" id="{36EC093D-7BAF-2BB4-44AB-2B1BD3446276}"/>
                </a:ext>
              </a:extLst>
            </p:cNvPr>
            <p:cNvGrpSpPr/>
            <p:nvPr/>
          </p:nvGrpSpPr>
          <p:grpSpPr>
            <a:xfrm>
              <a:off x="1173950" y="1062080"/>
              <a:ext cx="323728" cy="330300"/>
              <a:chOff x="134341" y="2010575"/>
              <a:chExt cx="323728" cy="330300"/>
            </a:xfrm>
          </p:grpSpPr>
          <p:pic>
            <p:nvPicPr>
              <p:cNvPr id="102" name="Google Shape;535;p76">
                <a:extLst>
                  <a:ext uri="{FF2B5EF4-FFF2-40B4-BE49-F238E27FC236}">
                    <a16:creationId xmlns:a16="http://schemas.microsoft.com/office/drawing/2014/main" id="{172A8CF1-5662-4CAE-8FAC-7A4422F647FB}"/>
                  </a:ext>
                </a:extLst>
              </p:cNvPr>
              <p:cNvPicPr preferRelativeResize="0"/>
              <p:nvPr/>
            </p:nvPicPr>
            <p:blipFill>
              <a:blip r:embed="rId6">
                <a:alphaModFix/>
              </a:blip>
              <a:stretch>
                <a:fillRect/>
              </a:stretch>
            </p:blipFill>
            <p:spPr>
              <a:xfrm>
                <a:off x="134341" y="2010575"/>
                <a:ext cx="323728" cy="330300"/>
              </a:xfrm>
              <a:prstGeom prst="rect">
                <a:avLst/>
              </a:prstGeom>
              <a:noFill/>
              <a:ln>
                <a:noFill/>
              </a:ln>
            </p:spPr>
          </p:pic>
          <p:pic>
            <p:nvPicPr>
              <p:cNvPr id="103" name="Google Shape;536;p76">
                <a:extLst>
                  <a:ext uri="{FF2B5EF4-FFF2-40B4-BE49-F238E27FC236}">
                    <a16:creationId xmlns:a16="http://schemas.microsoft.com/office/drawing/2014/main" id="{5AEC16F2-FC35-D058-0ED9-B585F2F0AB40}"/>
                  </a:ext>
                </a:extLst>
              </p:cNvPr>
              <p:cNvPicPr preferRelativeResize="0"/>
              <p:nvPr/>
            </p:nvPicPr>
            <p:blipFill rotWithShape="1">
              <a:blip r:embed="rId30">
                <a:alphaModFix/>
              </a:blip>
              <a:srcRect r="4150"/>
              <a:stretch/>
            </p:blipFill>
            <p:spPr>
              <a:xfrm>
                <a:off x="147488" y="2055582"/>
                <a:ext cx="278400" cy="261000"/>
              </a:xfrm>
              <a:prstGeom prst="roundRect">
                <a:avLst>
                  <a:gd name="adj" fmla="val 40009"/>
                </a:avLst>
              </a:prstGeom>
              <a:noFill/>
              <a:ln>
                <a:noFill/>
              </a:ln>
            </p:spPr>
          </p:pic>
        </p:grpSp>
        <p:grpSp>
          <p:nvGrpSpPr>
            <p:cNvPr id="45" name="Google Shape;537;p76">
              <a:extLst>
                <a:ext uri="{FF2B5EF4-FFF2-40B4-BE49-F238E27FC236}">
                  <a16:creationId xmlns:a16="http://schemas.microsoft.com/office/drawing/2014/main" id="{FB59DCA1-4621-71AE-5AF3-8DA683C6AEF0}"/>
                </a:ext>
              </a:extLst>
            </p:cNvPr>
            <p:cNvGrpSpPr/>
            <p:nvPr/>
          </p:nvGrpSpPr>
          <p:grpSpPr>
            <a:xfrm>
              <a:off x="1554950" y="1443080"/>
              <a:ext cx="323728" cy="330300"/>
              <a:chOff x="134341" y="2010575"/>
              <a:chExt cx="323728" cy="330300"/>
            </a:xfrm>
          </p:grpSpPr>
          <p:pic>
            <p:nvPicPr>
              <p:cNvPr id="100" name="Google Shape;538;p76">
                <a:extLst>
                  <a:ext uri="{FF2B5EF4-FFF2-40B4-BE49-F238E27FC236}">
                    <a16:creationId xmlns:a16="http://schemas.microsoft.com/office/drawing/2014/main" id="{FE6A5F98-5415-C30E-5F4E-896FF619A8DC}"/>
                  </a:ext>
                </a:extLst>
              </p:cNvPr>
              <p:cNvPicPr preferRelativeResize="0"/>
              <p:nvPr/>
            </p:nvPicPr>
            <p:blipFill>
              <a:blip r:embed="rId6">
                <a:alphaModFix/>
              </a:blip>
              <a:stretch>
                <a:fillRect/>
              </a:stretch>
            </p:blipFill>
            <p:spPr>
              <a:xfrm>
                <a:off x="134341" y="2010575"/>
                <a:ext cx="323728" cy="330300"/>
              </a:xfrm>
              <a:prstGeom prst="rect">
                <a:avLst/>
              </a:prstGeom>
              <a:noFill/>
              <a:ln>
                <a:noFill/>
              </a:ln>
            </p:spPr>
          </p:pic>
          <p:pic>
            <p:nvPicPr>
              <p:cNvPr id="101" name="Google Shape;539;p76">
                <a:extLst>
                  <a:ext uri="{FF2B5EF4-FFF2-40B4-BE49-F238E27FC236}">
                    <a16:creationId xmlns:a16="http://schemas.microsoft.com/office/drawing/2014/main" id="{710CFB93-2FC5-81E5-88B6-01E6D701F91D}"/>
                  </a:ext>
                </a:extLst>
              </p:cNvPr>
              <p:cNvPicPr preferRelativeResize="0"/>
              <p:nvPr/>
            </p:nvPicPr>
            <p:blipFill rotWithShape="1">
              <a:blip r:embed="rId31">
                <a:alphaModFix/>
              </a:blip>
              <a:srcRect l="1989" t="14427"/>
              <a:stretch/>
            </p:blipFill>
            <p:spPr>
              <a:xfrm>
                <a:off x="150431" y="2064300"/>
                <a:ext cx="286800" cy="230100"/>
              </a:xfrm>
              <a:prstGeom prst="roundRect">
                <a:avLst>
                  <a:gd name="adj" fmla="val 42120"/>
                </a:avLst>
              </a:prstGeom>
              <a:noFill/>
              <a:ln>
                <a:noFill/>
              </a:ln>
            </p:spPr>
          </p:pic>
        </p:grpSp>
        <p:grpSp>
          <p:nvGrpSpPr>
            <p:cNvPr id="46" name="Google Shape;540;p76">
              <a:extLst>
                <a:ext uri="{FF2B5EF4-FFF2-40B4-BE49-F238E27FC236}">
                  <a16:creationId xmlns:a16="http://schemas.microsoft.com/office/drawing/2014/main" id="{67FB173D-6075-0C81-D1ED-B9957CE74D93}"/>
                </a:ext>
              </a:extLst>
            </p:cNvPr>
            <p:cNvGrpSpPr/>
            <p:nvPr/>
          </p:nvGrpSpPr>
          <p:grpSpPr>
            <a:xfrm>
              <a:off x="1935950" y="1443080"/>
              <a:ext cx="323728" cy="330300"/>
              <a:chOff x="134341" y="2010575"/>
              <a:chExt cx="323728" cy="330300"/>
            </a:xfrm>
          </p:grpSpPr>
          <p:pic>
            <p:nvPicPr>
              <p:cNvPr id="98" name="Google Shape;541;p76">
                <a:extLst>
                  <a:ext uri="{FF2B5EF4-FFF2-40B4-BE49-F238E27FC236}">
                    <a16:creationId xmlns:a16="http://schemas.microsoft.com/office/drawing/2014/main" id="{ED1BCD1D-7379-76A0-0C99-B2035BC19074}"/>
                  </a:ext>
                </a:extLst>
              </p:cNvPr>
              <p:cNvPicPr preferRelativeResize="0"/>
              <p:nvPr/>
            </p:nvPicPr>
            <p:blipFill>
              <a:blip r:embed="rId6">
                <a:alphaModFix/>
              </a:blip>
              <a:stretch>
                <a:fillRect/>
              </a:stretch>
            </p:blipFill>
            <p:spPr>
              <a:xfrm>
                <a:off x="134341" y="2010575"/>
                <a:ext cx="323728" cy="330300"/>
              </a:xfrm>
              <a:prstGeom prst="rect">
                <a:avLst/>
              </a:prstGeom>
              <a:noFill/>
              <a:ln>
                <a:noFill/>
              </a:ln>
            </p:spPr>
          </p:pic>
          <p:pic>
            <p:nvPicPr>
              <p:cNvPr id="99" name="Google Shape;542;p76">
                <a:extLst>
                  <a:ext uri="{FF2B5EF4-FFF2-40B4-BE49-F238E27FC236}">
                    <a16:creationId xmlns:a16="http://schemas.microsoft.com/office/drawing/2014/main" id="{C77C76CF-B3D9-C717-0EEE-A64D3D40C80B}"/>
                  </a:ext>
                </a:extLst>
              </p:cNvPr>
              <p:cNvPicPr preferRelativeResize="0"/>
              <p:nvPr/>
            </p:nvPicPr>
            <p:blipFill rotWithShape="1">
              <a:blip r:embed="rId32">
                <a:alphaModFix/>
              </a:blip>
              <a:srcRect l="2095"/>
              <a:stretch/>
            </p:blipFill>
            <p:spPr>
              <a:xfrm>
                <a:off x="151019" y="2049517"/>
                <a:ext cx="284100" cy="266700"/>
              </a:xfrm>
              <a:prstGeom prst="roundRect">
                <a:avLst>
                  <a:gd name="adj" fmla="val 44233"/>
                </a:avLst>
              </a:prstGeom>
              <a:noFill/>
              <a:ln>
                <a:noFill/>
              </a:ln>
            </p:spPr>
          </p:pic>
        </p:grpSp>
        <p:grpSp>
          <p:nvGrpSpPr>
            <p:cNvPr id="47" name="Google Shape;543;p76">
              <a:extLst>
                <a:ext uri="{FF2B5EF4-FFF2-40B4-BE49-F238E27FC236}">
                  <a16:creationId xmlns:a16="http://schemas.microsoft.com/office/drawing/2014/main" id="{B16A7B4B-3B77-8984-92EB-DDC66114D01A}"/>
                </a:ext>
              </a:extLst>
            </p:cNvPr>
            <p:cNvGrpSpPr/>
            <p:nvPr/>
          </p:nvGrpSpPr>
          <p:grpSpPr>
            <a:xfrm>
              <a:off x="2316950" y="1443080"/>
              <a:ext cx="323728" cy="330300"/>
              <a:chOff x="134341" y="2010575"/>
              <a:chExt cx="323728" cy="330300"/>
            </a:xfrm>
          </p:grpSpPr>
          <p:pic>
            <p:nvPicPr>
              <p:cNvPr id="96" name="Google Shape;544;p76">
                <a:extLst>
                  <a:ext uri="{FF2B5EF4-FFF2-40B4-BE49-F238E27FC236}">
                    <a16:creationId xmlns:a16="http://schemas.microsoft.com/office/drawing/2014/main" id="{CF4A24B5-3AB3-CE0E-5DA4-9E8548333C3F}"/>
                  </a:ext>
                </a:extLst>
              </p:cNvPr>
              <p:cNvPicPr preferRelativeResize="0"/>
              <p:nvPr/>
            </p:nvPicPr>
            <p:blipFill>
              <a:blip r:embed="rId6">
                <a:alphaModFix/>
              </a:blip>
              <a:stretch>
                <a:fillRect/>
              </a:stretch>
            </p:blipFill>
            <p:spPr>
              <a:xfrm>
                <a:off x="134341" y="2010575"/>
                <a:ext cx="323728" cy="330300"/>
              </a:xfrm>
              <a:prstGeom prst="rect">
                <a:avLst/>
              </a:prstGeom>
              <a:noFill/>
              <a:ln>
                <a:noFill/>
              </a:ln>
            </p:spPr>
          </p:pic>
          <p:pic>
            <p:nvPicPr>
              <p:cNvPr id="97" name="Google Shape;545;p76">
                <a:extLst>
                  <a:ext uri="{FF2B5EF4-FFF2-40B4-BE49-F238E27FC236}">
                    <a16:creationId xmlns:a16="http://schemas.microsoft.com/office/drawing/2014/main" id="{764356D8-77FC-8CA8-F74D-AA609691BDB3}"/>
                  </a:ext>
                </a:extLst>
              </p:cNvPr>
              <p:cNvPicPr preferRelativeResize="0"/>
              <p:nvPr/>
            </p:nvPicPr>
            <p:blipFill rotWithShape="1">
              <a:blip r:embed="rId33">
                <a:alphaModFix/>
              </a:blip>
              <a:srcRect/>
              <a:stretch/>
            </p:blipFill>
            <p:spPr>
              <a:xfrm>
                <a:off x="169311" y="2050311"/>
                <a:ext cx="253800" cy="238200"/>
              </a:xfrm>
              <a:prstGeom prst="roundRect">
                <a:avLst>
                  <a:gd name="adj" fmla="val 49235"/>
                </a:avLst>
              </a:prstGeom>
              <a:noFill/>
              <a:ln>
                <a:noFill/>
              </a:ln>
            </p:spPr>
          </p:pic>
        </p:grpSp>
        <p:grpSp>
          <p:nvGrpSpPr>
            <p:cNvPr id="48" name="Google Shape;546;p76">
              <a:extLst>
                <a:ext uri="{FF2B5EF4-FFF2-40B4-BE49-F238E27FC236}">
                  <a16:creationId xmlns:a16="http://schemas.microsoft.com/office/drawing/2014/main" id="{EDBAA0DB-205F-D19B-6214-41B579083A47}"/>
                </a:ext>
              </a:extLst>
            </p:cNvPr>
            <p:cNvGrpSpPr/>
            <p:nvPr/>
          </p:nvGrpSpPr>
          <p:grpSpPr>
            <a:xfrm>
              <a:off x="2697950" y="1443080"/>
              <a:ext cx="323728" cy="330300"/>
              <a:chOff x="210541" y="2010575"/>
              <a:chExt cx="323728" cy="330300"/>
            </a:xfrm>
          </p:grpSpPr>
          <p:pic>
            <p:nvPicPr>
              <p:cNvPr id="94" name="Google Shape;547;p76">
                <a:extLst>
                  <a:ext uri="{FF2B5EF4-FFF2-40B4-BE49-F238E27FC236}">
                    <a16:creationId xmlns:a16="http://schemas.microsoft.com/office/drawing/2014/main" id="{9C693388-C6BA-9F23-97DC-B9E4EF5EB3FB}"/>
                  </a:ext>
                </a:extLst>
              </p:cNvPr>
              <p:cNvPicPr preferRelativeResize="0"/>
              <p:nvPr/>
            </p:nvPicPr>
            <p:blipFill>
              <a:blip r:embed="rId6">
                <a:alphaModFix/>
              </a:blip>
              <a:stretch>
                <a:fillRect/>
              </a:stretch>
            </p:blipFill>
            <p:spPr>
              <a:xfrm>
                <a:off x="210541" y="2010575"/>
                <a:ext cx="323728" cy="330300"/>
              </a:xfrm>
              <a:prstGeom prst="rect">
                <a:avLst/>
              </a:prstGeom>
              <a:noFill/>
              <a:ln>
                <a:noFill/>
              </a:ln>
            </p:spPr>
          </p:pic>
          <p:pic>
            <p:nvPicPr>
              <p:cNvPr id="95" name="Google Shape;548;p76">
                <a:extLst>
                  <a:ext uri="{FF2B5EF4-FFF2-40B4-BE49-F238E27FC236}">
                    <a16:creationId xmlns:a16="http://schemas.microsoft.com/office/drawing/2014/main" id="{664F6250-45CC-E56D-3D7F-C0D3F75B9F63}"/>
                  </a:ext>
                </a:extLst>
              </p:cNvPr>
              <p:cNvPicPr preferRelativeResize="0"/>
              <p:nvPr/>
            </p:nvPicPr>
            <p:blipFill rotWithShape="1">
              <a:blip r:embed="rId34">
                <a:alphaModFix/>
              </a:blip>
              <a:srcRect t="7715" r="5311"/>
              <a:stretch/>
            </p:blipFill>
            <p:spPr>
              <a:xfrm>
                <a:off x="221379" y="2038768"/>
                <a:ext cx="297300" cy="278700"/>
              </a:xfrm>
              <a:prstGeom prst="roundRect">
                <a:avLst>
                  <a:gd name="adj" fmla="val 50000"/>
                </a:avLst>
              </a:prstGeom>
              <a:noFill/>
              <a:ln>
                <a:noFill/>
              </a:ln>
            </p:spPr>
          </p:pic>
        </p:grpSp>
        <p:grpSp>
          <p:nvGrpSpPr>
            <p:cNvPr id="49" name="Google Shape;549;p76">
              <a:extLst>
                <a:ext uri="{FF2B5EF4-FFF2-40B4-BE49-F238E27FC236}">
                  <a16:creationId xmlns:a16="http://schemas.microsoft.com/office/drawing/2014/main" id="{E1BF12E2-D58A-87B3-BF3A-97EF323403D3}"/>
                </a:ext>
              </a:extLst>
            </p:cNvPr>
            <p:cNvGrpSpPr/>
            <p:nvPr/>
          </p:nvGrpSpPr>
          <p:grpSpPr>
            <a:xfrm>
              <a:off x="3078950" y="1443080"/>
              <a:ext cx="323728" cy="330300"/>
              <a:chOff x="134341" y="2010575"/>
              <a:chExt cx="323728" cy="330300"/>
            </a:xfrm>
          </p:grpSpPr>
          <p:pic>
            <p:nvPicPr>
              <p:cNvPr id="92" name="Google Shape;550;p76">
                <a:extLst>
                  <a:ext uri="{FF2B5EF4-FFF2-40B4-BE49-F238E27FC236}">
                    <a16:creationId xmlns:a16="http://schemas.microsoft.com/office/drawing/2014/main" id="{5ED98B73-3DEE-2B1D-ED14-152C51788138}"/>
                  </a:ext>
                </a:extLst>
              </p:cNvPr>
              <p:cNvPicPr preferRelativeResize="0"/>
              <p:nvPr/>
            </p:nvPicPr>
            <p:blipFill>
              <a:blip r:embed="rId6">
                <a:alphaModFix/>
              </a:blip>
              <a:stretch>
                <a:fillRect/>
              </a:stretch>
            </p:blipFill>
            <p:spPr>
              <a:xfrm>
                <a:off x="134341" y="2010575"/>
                <a:ext cx="323728" cy="330300"/>
              </a:xfrm>
              <a:prstGeom prst="rect">
                <a:avLst/>
              </a:prstGeom>
              <a:noFill/>
              <a:ln>
                <a:noFill/>
              </a:ln>
            </p:spPr>
          </p:pic>
          <p:pic>
            <p:nvPicPr>
              <p:cNvPr id="93" name="Google Shape;551;p76">
                <a:extLst>
                  <a:ext uri="{FF2B5EF4-FFF2-40B4-BE49-F238E27FC236}">
                    <a16:creationId xmlns:a16="http://schemas.microsoft.com/office/drawing/2014/main" id="{461FE5FF-87C6-AA9A-FC6B-647087AF368B}"/>
                  </a:ext>
                </a:extLst>
              </p:cNvPr>
              <p:cNvPicPr preferRelativeResize="0"/>
              <p:nvPr/>
            </p:nvPicPr>
            <p:blipFill rotWithShape="1">
              <a:blip r:embed="rId35">
                <a:alphaModFix/>
              </a:blip>
              <a:srcRect t="734"/>
              <a:stretch/>
            </p:blipFill>
            <p:spPr>
              <a:xfrm>
                <a:off x="149356" y="2049306"/>
                <a:ext cx="289200" cy="271500"/>
              </a:xfrm>
              <a:prstGeom prst="roundRect">
                <a:avLst>
                  <a:gd name="adj" fmla="val 50000"/>
                </a:avLst>
              </a:prstGeom>
              <a:noFill/>
              <a:ln>
                <a:noFill/>
              </a:ln>
            </p:spPr>
          </p:pic>
        </p:grpSp>
        <p:grpSp>
          <p:nvGrpSpPr>
            <p:cNvPr id="50" name="Google Shape;552;p76">
              <a:extLst>
                <a:ext uri="{FF2B5EF4-FFF2-40B4-BE49-F238E27FC236}">
                  <a16:creationId xmlns:a16="http://schemas.microsoft.com/office/drawing/2014/main" id="{572C8D53-3E44-6514-B990-A0B211376E4B}"/>
                </a:ext>
              </a:extLst>
            </p:cNvPr>
            <p:cNvGrpSpPr/>
            <p:nvPr/>
          </p:nvGrpSpPr>
          <p:grpSpPr>
            <a:xfrm>
              <a:off x="1554950" y="1062080"/>
              <a:ext cx="323728" cy="330300"/>
              <a:chOff x="134341" y="1934375"/>
              <a:chExt cx="323728" cy="330300"/>
            </a:xfrm>
          </p:grpSpPr>
          <p:pic>
            <p:nvPicPr>
              <p:cNvPr id="90" name="Google Shape;553;p76">
                <a:extLst>
                  <a:ext uri="{FF2B5EF4-FFF2-40B4-BE49-F238E27FC236}">
                    <a16:creationId xmlns:a16="http://schemas.microsoft.com/office/drawing/2014/main" id="{3EC0D827-9E7F-0276-AF20-1825E97F4053}"/>
                  </a:ext>
                </a:extLst>
              </p:cNvPr>
              <p:cNvPicPr preferRelativeResize="0"/>
              <p:nvPr/>
            </p:nvPicPr>
            <p:blipFill>
              <a:blip r:embed="rId6">
                <a:alphaModFix/>
              </a:blip>
              <a:stretch>
                <a:fillRect/>
              </a:stretch>
            </p:blipFill>
            <p:spPr>
              <a:xfrm>
                <a:off x="134341" y="1934375"/>
                <a:ext cx="323728" cy="330300"/>
              </a:xfrm>
              <a:prstGeom prst="rect">
                <a:avLst/>
              </a:prstGeom>
              <a:noFill/>
              <a:ln>
                <a:noFill/>
              </a:ln>
            </p:spPr>
          </p:pic>
          <p:pic>
            <p:nvPicPr>
              <p:cNvPr id="91" name="Google Shape;554;p76">
                <a:extLst>
                  <a:ext uri="{FF2B5EF4-FFF2-40B4-BE49-F238E27FC236}">
                    <a16:creationId xmlns:a16="http://schemas.microsoft.com/office/drawing/2014/main" id="{65BD0343-4D0F-60E3-3F5F-FBF97FBC3DDD}"/>
                  </a:ext>
                </a:extLst>
              </p:cNvPr>
              <p:cNvPicPr preferRelativeResize="0"/>
              <p:nvPr/>
            </p:nvPicPr>
            <p:blipFill rotWithShape="1">
              <a:blip r:embed="rId36">
                <a:alphaModFix/>
              </a:blip>
              <a:srcRect l="11696" t="16694" r="7638"/>
              <a:stretch/>
            </p:blipFill>
            <p:spPr>
              <a:xfrm>
                <a:off x="169069" y="1992356"/>
                <a:ext cx="252900" cy="237000"/>
              </a:xfrm>
              <a:prstGeom prst="roundRect">
                <a:avLst>
                  <a:gd name="adj" fmla="val 50000"/>
                </a:avLst>
              </a:prstGeom>
              <a:noFill/>
              <a:ln>
                <a:noFill/>
              </a:ln>
            </p:spPr>
          </p:pic>
        </p:grpSp>
        <p:grpSp>
          <p:nvGrpSpPr>
            <p:cNvPr id="51" name="Google Shape;555;p76">
              <a:extLst>
                <a:ext uri="{FF2B5EF4-FFF2-40B4-BE49-F238E27FC236}">
                  <a16:creationId xmlns:a16="http://schemas.microsoft.com/office/drawing/2014/main" id="{332A2C8E-0F8E-D253-72BB-38C24A2AB611}"/>
                </a:ext>
              </a:extLst>
            </p:cNvPr>
            <p:cNvGrpSpPr/>
            <p:nvPr/>
          </p:nvGrpSpPr>
          <p:grpSpPr>
            <a:xfrm>
              <a:off x="1935950" y="1062080"/>
              <a:ext cx="323728" cy="330300"/>
              <a:chOff x="134341" y="1934375"/>
              <a:chExt cx="323728" cy="330300"/>
            </a:xfrm>
          </p:grpSpPr>
          <p:pic>
            <p:nvPicPr>
              <p:cNvPr id="88" name="Google Shape;556;p76">
                <a:extLst>
                  <a:ext uri="{FF2B5EF4-FFF2-40B4-BE49-F238E27FC236}">
                    <a16:creationId xmlns:a16="http://schemas.microsoft.com/office/drawing/2014/main" id="{2BCF8B57-919D-FF53-EBAC-960EDF877ACD}"/>
                  </a:ext>
                </a:extLst>
              </p:cNvPr>
              <p:cNvPicPr preferRelativeResize="0"/>
              <p:nvPr/>
            </p:nvPicPr>
            <p:blipFill>
              <a:blip r:embed="rId6">
                <a:alphaModFix/>
              </a:blip>
              <a:stretch>
                <a:fillRect/>
              </a:stretch>
            </p:blipFill>
            <p:spPr>
              <a:xfrm>
                <a:off x="134341" y="1934375"/>
                <a:ext cx="323728" cy="330300"/>
              </a:xfrm>
              <a:prstGeom prst="rect">
                <a:avLst/>
              </a:prstGeom>
              <a:noFill/>
              <a:ln>
                <a:noFill/>
              </a:ln>
            </p:spPr>
          </p:pic>
          <p:pic>
            <p:nvPicPr>
              <p:cNvPr id="89" name="Google Shape;557;p76">
                <a:extLst>
                  <a:ext uri="{FF2B5EF4-FFF2-40B4-BE49-F238E27FC236}">
                    <a16:creationId xmlns:a16="http://schemas.microsoft.com/office/drawing/2014/main" id="{B2F95534-99CB-BC4D-C3D4-699729235BAD}"/>
                  </a:ext>
                </a:extLst>
              </p:cNvPr>
              <p:cNvPicPr preferRelativeResize="0"/>
              <p:nvPr/>
            </p:nvPicPr>
            <p:blipFill rotWithShape="1">
              <a:blip r:embed="rId37">
                <a:alphaModFix/>
              </a:blip>
              <a:srcRect l="5784" t="7621"/>
              <a:stretch/>
            </p:blipFill>
            <p:spPr>
              <a:xfrm>
                <a:off x="145712" y="1960937"/>
                <a:ext cx="298200" cy="279300"/>
              </a:xfrm>
              <a:prstGeom prst="roundRect">
                <a:avLst>
                  <a:gd name="adj" fmla="val 50000"/>
                </a:avLst>
              </a:prstGeom>
              <a:noFill/>
              <a:ln>
                <a:noFill/>
              </a:ln>
            </p:spPr>
          </p:pic>
        </p:grpSp>
        <p:grpSp>
          <p:nvGrpSpPr>
            <p:cNvPr id="52" name="Google Shape;558;p76">
              <a:extLst>
                <a:ext uri="{FF2B5EF4-FFF2-40B4-BE49-F238E27FC236}">
                  <a16:creationId xmlns:a16="http://schemas.microsoft.com/office/drawing/2014/main" id="{B672280E-7D90-B7A9-F363-5CEBDD1B007B}"/>
                </a:ext>
              </a:extLst>
            </p:cNvPr>
            <p:cNvGrpSpPr/>
            <p:nvPr/>
          </p:nvGrpSpPr>
          <p:grpSpPr>
            <a:xfrm>
              <a:off x="2316950" y="1062080"/>
              <a:ext cx="323728" cy="330300"/>
              <a:chOff x="134341" y="1934375"/>
              <a:chExt cx="323728" cy="330300"/>
            </a:xfrm>
          </p:grpSpPr>
          <p:pic>
            <p:nvPicPr>
              <p:cNvPr id="86" name="Google Shape;559;p76">
                <a:extLst>
                  <a:ext uri="{FF2B5EF4-FFF2-40B4-BE49-F238E27FC236}">
                    <a16:creationId xmlns:a16="http://schemas.microsoft.com/office/drawing/2014/main" id="{97BBA74B-E92A-20C1-C938-FFD2B901386F}"/>
                  </a:ext>
                </a:extLst>
              </p:cNvPr>
              <p:cNvPicPr preferRelativeResize="0"/>
              <p:nvPr/>
            </p:nvPicPr>
            <p:blipFill>
              <a:blip r:embed="rId6">
                <a:alphaModFix/>
              </a:blip>
              <a:stretch>
                <a:fillRect/>
              </a:stretch>
            </p:blipFill>
            <p:spPr>
              <a:xfrm>
                <a:off x="134341" y="1934375"/>
                <a:ext cx="323728" cy="330300"/>
              </a:xfrm>
              <a:prstGeom prst="rect">
                <a:avLst/>
              </a:prstGeom>
              <a:noFill/>
              <a:ln>
                <a:noFill/>
              </a:ln>
            </p:spPr>
          </p:pic>
          <p:pic>
            <p:nvPicPr>
              <p:cNvPr id="87" name="Google Shape;560;p76">
                <a:extLst>
                  <a:ext uri="{FF2B5EF4-FFF2-40B4-BE49-F238E27FC236}">
                    <a16:creationId xmlns:a16="http://schemas.microsoft.com/office/drawing/2014/main" id="{AD8327CF-27AB-1CA9-E912-583092E62EB2}"/>
                  </a:ext>
                </a:extLst>
              </p:cNvPr>
              <p:cNvPicPr preferRelativeResize="0"/>
              <p:nvPr/>
            </p:nvPicPr>
            <p:blipFill rotWithShape="1">
              <a:blip r:embed="rId38">
                <a:alphaModFix/>
              </a:blip>
              <a:srcRect t="109"/>
              <a:stretch/>
            </p:blipFill>
            <p:spPr>
              <a:xfrm>
                <a:off x="152095" y="1971579"/>
                <a:ext cx="284400" cy="266700"/>
              </a:xfrm>
              <a:prstGeom prst="roundRect">
                <a:avLst>
                  <a:gd name="adj" fmla="val 44905"/>
                </a:avLst>
              </a:prstGeom>
              <a:noFill/>
              <a:ln>
                <a:noFill/>
              </a:ln>
            </p:spPr>
          </p:pic>
        </p:grpSp>
        <p:grpSp>
          <p:nvGrpSpPr>
            <p:cNvPr id="53" name="Google Shape;561;p76">
              <a:extLst>
                <a:ext uri="{FF2B5EF4-FFF2-40B4-BE49-F238E27FC236}">
                  <a16:creationId xmlns:a16="http://schemas.microsoft.com/office/drawing/2014/main" id="{E7C59592-00E7-C520-7690-9FD9528F8E22}"/>
                </a:ext>
              </a:extLst>
            </p:cNvPr>
            <p:cNvGrpSpPr/>
            <p:nvPr/>
          </p:nvGrpSpPr>
          <p:grpSpPr>
            <a:xfrm>
              <a:off x="2697950" y="1062080"/>
              <a:ext cx="323728" cy="330300"/>
              <a:chOff x="134341" y="1934375"/>
              <a:chExt cx="323728" cy="330300"/>
            </a:xfrm>
          </p:grpSpPr>
          <p:pic>
            <p:nvPicPr>
              <p:cNvPr id="84" name="Google Shape;562;p76">
                <a:extLst>
                  <a:ext uri="{FF2B5EF4-FFF2-40B4-BE49-F238E27FC236}">
                    <a16:creationId xmlns:a16="http://schemas.microsoft.com/office/drawing/2014/main" id="{10351952-EAAD-2F5F-3DAE-65499FCE7277}"/>
                  </a:ext>
                </a:extLst>
              </p:cNvPr>
              <p:cNvPicPr preferRelativeResize="0"/>
              <p:nvPr/>
            </p:nvPicPr>
            <p:blipFill>
              <a:blip r:embed="rId6">
                <a:alphaModFix/>
              </a:blip>
              <a:stretch>
                <a:fillRect/>
              </a:stretch>
            </p:blipFill>
            <p:spPr>
              <a:xfrm>
                <a:off x="134341" y="1934375"/>
                <a:ext cx="323728" cy="330300"/>
              </a:xfrm>
              <a:prstGeom prst="rect">
                <a:avLst/>
              </a:prstGeom>
              <a:noFill/>
              <a:ln>
                <a:noFill/>
              </a:ln>
            </p:spPr>
          </p:pic>
          <p:pic>
            <p:nvPicPr>
              <p:cNvPr id="85" name="Google Shape;563;p76">
                <a:extLst>
                  <a:ext uri="{FF2B5EF4-FFF2-40B4-BE49-F238E27FC236}">
                    <a16:creationId xmlns:a16="http://schemas.microsoft.com/office/drawing/2014/main" id="{109D6E2E-2B82-D3D0-1BA5-F95E238E709D}"/>
                  </a:ext>
                </a:extLst>
              </p:cNvPr>
              <p:cNvPicPr preferRelativeResize="0"/>
              <p:nvPr/>
            </p:nvPicPr>
            <p:blipFill rotWithShape="1">
              <a:blip r:embed="rId39">
                <a:alphaModFix/>
              </a:blip>
              <a:srcRect t="2553"/>
              <a:stretch/>
            </p:blipFill>
            <p:spPr>
              <a:xfrm>
                <a:off x="148112" y="1966831"/>
                <a:ext cx="295800" cy="277500"/>
              </a:xfrm>
              <a:prstGeom prst="roundRect">
                <a:avLst>
                  <a:gd name="adj" fmla="val 50000"/>
                </a:avLst>
              </a:prstGeom>
              <a:noFill/>
              <a:ln>
                <a:noFill/>
              </a:ln>
            </p:spPr>
          </p:pic>
        </p:grpSp>
        <p:grpSp>
          <p:nvGrpSpPr>
            <p:cNvPr id="54" name="Google Shape;564;p76">
              <a:extLst>
                <a:ext uri="{FF2B5EF4-FFF2-40B4-BE49-F238E27FC236}">
                  <a16:creationId xmlns:a16="http://schemas.microsoft.com/office/drawing/2014/main" id="{1872855A-AD7B-42B8-1B13-A34EA6F63266}"/>
                </a:ext>
              </a:extLst>
            </p:cNvPr>
            <p:cNvGrpSpPr/>
            <p:nvPr/>
          </p:nvGrpSpPr>
          <p:grpSpPr>
            <a:xfrm>
              <a:off x="3078950" y="1062080"/>
              <a:ext cx="323728" cy="330300"/>
              <a:chOff x="134341" y="1934375"/>
              <a:chExt cx="323728" cy="330300"/>
            </a:xfrm>
          </p:grpSpPr>
          <p:pic>
            <p:nvPicPr>
              <p:cNvPr id="82" name="Google Shape;565;p76">
                <a:extLst>
                  <a:ext uri="{FF2B5EF4-FFF2-40B4-BE49-F238E27FC236}">
                    <a16:creationId xmlns:a16="http://schemas.microsoft.com/office/drawing/2014/main" id="{FE445072-BF92-ACC0-485A-070D7EDA9907}"/>
                  </a:ext>
                </a:extLst>
              </p:cNvPr>
              <p:cNvPicPr preferRelativeResize="0"/>
              <p:nvPr/>
            </p:nvPicPr>
            <p:blipFill>
              <a:blip r:embed="rId6">
                <a:alphaModFix/>
              </a:blip>
              <a:stretch>
                <a:fillRect/>
              </a:stretch>
            </p:blipFill>
            <p:spPr>
              <a:xfrm>
                <a:off x="134341" y="1934375"/>
                <a:ext cx="323728" cy="330300"/>
              </a:xfrm>
              <a:prstGeom prst="rect">
                <a:avLst/>
              </a:prstGeom>
              <a:noFill/>
              <a:ln>
                <a:noFill/>
              </a:ln>
            </p:spPr>
          </p:pic>
          <p:pic>
            <p:nvPicPr>
              <p:cNvPr id="83" name="Google Shape;566;p76">
                <a:extLst>
                  <a:ext uri="{FF2B5EF4-FFF2-40B4-BE49-F238E27FC236}">
                    <a16:creationId xmlns:a16="http://schemas.microsoft.com/office/drawing/2014/main" id="{9F5EEC84-7DB1-3286-0812-2EB0713BAFBD}"/>
                  </a:ext>
                </a:extLst>
              </p:cNvPr>
              <p:cNvPicPr preferRelativeResize="0"/>
              <p:nvPr/>
            </p:nvPicPr>
            <p:blipFill rotWithShape="1">
              <a:blip r:embed="rId40">
                <a:alphaModFix/>
              </a:blip>
              <a:srcRect t="2553"/>
              <a:stretch/>
            </p:blipFill>
            <p:spPr>
              <a:xfrm>
                <a:off x="151887" y="1974012"/>
                <a:ext cx="284100" cy="261000"/>
              </a:xfrm>
              <a:prstGeom prst="roundRect">
                <a:avLst>
                  <a:gd name="adj" fmla="val 50000"/>
                </a:avLst>
              </a:prstGeom>
              <a:noFill/>
              <a:ln>
                <a:noFill/>
              </a:ln>
            </p:spPr>
          </p:pic>
        </p:grpSp>
        <p:grpSp>
          <p:nvGrpSpPr>
            <p:cNvPr id="55" name="Google Shape;567;p76">
              <a:extLst>
                <a:ext uri="{FF2B5EF4-FFF2-40B4-BE49-F238E27FC236}">
                  <a16:creationId xmlns:a16="http://schemas.microsoft.com/office/drawing/2014/main" id="{8B415DD8-0C45-2496-44D9-EA5B73DF89D6}"/>
                </a:ext>
              </a:extLst>
            </p:cNvPr>
            <p:cNvGrpSpPr/>
            <p:nvPr/>
          </p:nvGrpSpPr>
          <p:grpSpPr>
            <a:xfrm>
              <a:off x="1173950" y="681080"/>
              <a:ext cx="323728" cy="330300"/>
              <a:chOff x="134341" y="1934375"/>
              <a:chExt cx="323728" cy="330300"/>
            </a:xfrm>
          </p:grpSpPr>
          <p:pic>
            <p:nvPicPr>
              <p:cNvPr id="80" name="Google Shape;568;p76">
                <a:extLst>
                  <a:ext uri="{FF2B5EF4-FFF2-40B4-BE49-F238E27FC236}">
                    <a16:creationId xmlns:a16="http://schemas.microsoft.com/office/drawing/2014/main" id="{B792933C-648C-3C96-6FE9-DB08CC09AD40}"/>
                  </a:ext>
                </a:extLst>
              </p:cNvPr>
              <p:cNvPicPr preferRelativeResize="0"/>
              <p:nvPr/>
            </p:nvPicPr>
            <p:blipFill>
              <a:blip r:embed="rId6">
                <a:alphaModFix/>
              </a:blip>
              <a:stretch>
                <a:fillRect/>
              </a:stretch>
            </p:blipFill>
            <p:spPr>
              <a:xfrm>
                <a:off x="134341" y="1934375"/>
                <a:ext cx="323728" cy="330300"/>
              </a:xfrm>
              <a:prstGeom prst="rect">
                <a:avLst/>
              </a:prstGeom>
              <a:noFill/>
              <a:ln>
                <a:noFill/>
              </a:ln>
            </p:spPr>
          </p:pic>
          <p:pic>
            <p:nvPicPr>
              <p:cNvPr id="81" name="Google Shape;569;p76">
                <a:extLst>
                  <a:ext uri="{FF2B5EF4-FFF2-40B4-BE49-F238E27FC236}">
                    <a16:creationId xmlns:a16="http://schemas.microsoft.com/office/drawing/2014/main" id="{1F70E352-38DF-6234-B588-B31C0FF3F35A}"/>
                  </a:ext>
                </a:extLst>
              </p:cNvPr>
              <p:cNvPicPr preferRelativeResize="0"/>
              <p:nvPr/>
            </p:nvPicPr>
            <p:blipFill rotWithShape="1">
              <a:blip r:embed="rId41">
                <a:alphaModFix/>
              </a:blip>
              <a:srcRect r="2704"/>
              <a:stretch/>
            </p:blipFill>
            <p:spPr>
              <a:xfrm>
                <a:off x="155981" y="1977050"/>
                <a:ext cx="281400" cy="264000"/>
              </a:xfrm>
              <a:prstGeom prst="roundRect">
                <a:avLst>
                  <a:gd name="adj" fmla="val 41445"/>
                </a:avLst>
              </a:prstGeom>
              <a:noFill/>
              <a:ln>
                <a:noFill/>
              </a:ln>
            </p:spPr>
          </p:pic>
        </p:grpSp>
        <p:grpSp>
          <p:nvGrpSpPr>
            <p:cNvPr id="56" name="Google Shape;570;p76">
              <a:extLst>
                <a:ext uri="{FF2B5EF4-FFF2-40B4-BE49-F238E27FC236}">
                  <a16:creationId xmlns:a16="http://schemas.microsoft.com/office/drawing/2014/main" id="{13C186F3-DB03-707E-3E19-931213B8E8D9}"/>
                </a:ext>
              </a:extLst>
            </p:cNvPr>
            <p:cNvGrpSpPr/>
            <p:nvPr/>
          </p:nvGrpSpPr>
          <p:grpSpPr>
            <a:xfrm>
              <a:off x="2316950" y="681080"/>
              <a:ext cx="323728" cy="330300"/>
              <a:chOff x="1658341" y="1553375"/>
              <a:chExt cx="323728" cy="330300"/>
            </a:xfrm>
          </p:grpSpPr>
          <p:pic>
            <p:nvPicPr>
              <p:cNvPr id="78" name="Google Shape;571;p76">
                <a:extLst>
                  <a:ext uri="{FF2B5EF4-FFF2-40B4-BE49-F238E27FC236}">
                    <a16:creationId xmlns:a16="http://schemas.microsoft.com/office/drawing/2014/main" id="{C21AC723-E388-6F8D-6469-803368733BBF}"/>
                  </a:ext>
                </a:extLst>
              </p:cNvPr>
              <p:cNvPicPr preferRelativeResize="0"/>
              <p:nvPr/>
            </p:nvPicPr>
            <p:blipFill>
              <a:blip r:embed="rId6">
                <a:alphaModFix/>
              </a:blip>
              <a:stretch>
                <a:fillRect/>
              </a:stretch>
            </p:blipFill>
            <p:spPr>
              <a:xfrm>
                <a:off x="1658341" y="1553375"/>
                <a:ext cx="323728" cy="330300"/>
              </a:xfrm>
              <a:prstGeom prst="rect">
                <a:avLst/>
              </a:prstGeom>
              <a:noFill/>
              <a:ln>
                <a:noFill/>
              </a:ln>
            </p:spPr>
          </p:pic>
          <p:pic>
            <p:nvPicPr>
              <p:cNvPr id="79" name="Google Shape;572;p76">
                <a:extLst>
                  <a:ext uri="{FF2B5EF4-FFF2-40B4-BE49-F238E27FC236}">
                    <a16:creationId xmlns:a16="http://schemas.microsoft.com/office/drawing/2014/main" id="{4FF0264A-B50A-1E6B-E735-2B7107EBAF96}"/>
                  </a:ext>
                </a:extLst>
              </p:cNvPr>
              <p:cNvPicPr preferRelativeResize="0"/>
              <p:nvPr/>
            </p:nvPicPr>
            <p:blipFill rotWithShape="1">
              <a:blip r:embed="rId42">
                <a:alphaModFix/>
              </a:blip>
              <a:srcRect r="3306"/>
              <a:stretch/>
            </p:blipFill>
            <p:spPr>
              <a:xfrm>
                <a:off x="1685056" y="1598080"/>
                <a:ext cx="268800" cy="252000"/>
              </a:xfrm>
              <a:prstGeom prst="roundRect">
                <a:avLst>
                  <a:gd name="adj" fmla="val 32652"/>
                </a:avLst>
              </a:prstGeom>
              <a:noFill/>
              <a:ln>
                <a:noFill/>
              </a:ln>
            </p:spPr>
          </p:pic>
        </p:grpSp>
        <p:grpSp>
          <p:nvGrpSpPr>
            <p:cNvPr id="57" name="Google Shape;573;p76">
              <a:extLst>
                <a:ext uri="{FF2B5EF4-FFF2-40B4-BE49-F238E27FC236}">
                  <a16:creationId xmlns:a16="http://schemas.microsoft.com/office/drawing/2014/main" id="{25784040-6D4F-5A02-5979-D4BCC291EB9F}"/>
                </a:ext>
              </a:extLst>
            </p:cNvPr>
            <p:cNvGrpSpPr/>
            <p:nvPr/>
          </p:nvGrpSpPr>
          <p:grpSpPr>
            <a:xfrm>
              <a:off x="2697950" y="681080"/>
              <a:ext cx="323728" cy="330300"/>
              <a:chOff x="1658341" y="1553375"/>
              <a:chExt cx="323728" cy="330300"/>
            </a:xfrm>
          </p:grpSpPr>
          <p:pic>
            <p:nvPicPr>
              <p:cNvPr id="76" name="Google Shape;574;p76">
                <a:extLst>
                  <a:ext uri="{FF2B5EF4-FFF2-40B4-BE49-F238E27FC236}">
                    <a16:creationId xmlns:a16="http://schemas.microsoft.com/office/drawing/2014/main" id="{E71B1CC8-94F8-A21B-CA7E-E540773F0393}"/>
                  </a:ext>
                </a:extLst>
              </p:cNvPr>
              <p:cNvPicPr preferRelativeResize="0"/>
              <p:nvPr/>
            </p:nvPicPr>
            <p:blipFill>
              <a:blip r:embed="rId6">
                <a:alphaModFix/>
              </a:blip>
              <a:stretch>
                <a:fillRect/>
              </a:stretch>
            </p:blipFill>
            <p:spPr>
              <a:xfrm>
                <a:off x="1658341" y="1553375"/>
                <a:ext cx="323728" cy="330300"/>
              </a:xfrm>
              <a:prstGeom prst="rect">
                <a:avLst/>
              </a:prstGeom>
              <a:noFill/>
              <a:ln>
                <a:noFill/>
              </a:ln>
            </p:spPr>
          </p:pic>
          <p:pic>
            <p:nvPicPr>
              <p:cNvPr id="77" name="Google Shape;575;p76">
                <a:extLst>
                  <a:ext uri="{FF2B5EF4-FFF2-40B4-BE49-F238E27FC236}">
                    <a16:creationId xmlns:a16="http://schemas.microsoft.com/office/drawing/2014/main" id="{EC10E433-BE5F-D51F-6F23-59821AA1C4D4}"/>
                  </a:ext>
                </a:extLst>
              </p:cNvPr>
              <p:cNvPicPr preferRelativeResize="0"/>
              <p:nvPr/>
            </p:nvPicPr>
            <p:blipFill rotWithShape="1">
              <a:blip r:embed="rId43">
                <a:alphaModFix/>
              </a:blip>
              <a:srcRect t="5024" r="7646"/>
              <a:stretch/>
            </p:blipFill>
            <p:spPr>
              <a:xfrm>
                <a:off x="1677937" y="1587457"/>
                <a:ext cx="285300" cy="267300"/>
              </a:xfrm>
              <a:prstGeom prst="roundRect">
                <a:avLst>
                  <a:gd name="adj" fmla="val 43418"/>
                </a:avLst>
              </a:prstGeom>
              <a:noFill/>
              <a:ln>
                <a:noFill/>
              </a:ln>
            </p:spPr>
          </p:pic>
        </p:grpSp>
        <p:grpSp>
          <p:nvGrpSpPr>
            <p:cNvPr id="58" name="Google Shape;576;p76">
              <a:extLst>
                <a:ext uri="{FF2B5EF4-FFF2-40B4-BE49-F238E27FC236}">
                  <a16:creationId xmlns:a16="http://schemas.microsoft.com/office/drawing/2014/main" id="{E4498A88-BD2A-9E66-503C-A3B140F253FE}"/>
                </a:ext>
              </a:extLst>
            </p:cNvPr>
            <p:cNvGrpSpPr/>
            <p:nvPr/>
          </p:nvGrpSpPr>
          <p:grpSpPr>
            <a:xfrm>
              <a:off x="3078950" y="681080"/>
              <a:ext cx="323728" cy="330300"/>
              <a:chOff x="1658341" y="1553375"/>
              <a:chExt cx="323728" cy="330300"/>
            </a:xfrm>
          </p:grpSpPr>
          <p:pic>
            <p:nvPicPr>
              <p:cNvPr id="74" name="Google Shape;577;p76">
                <a:extLst>
                  <a:ext uri="{FF2B5EF4-FFF2-40B4-BE49-F238E27FC236}">
                    <a16:creationId xmlns:a16="http://schemas.microsoft.com/office/drawing/2014/main" id="{9953B8B8-DDA4-4233-027E-A11ADF5613A2}"/>
                  </a:ext>
                </a:extLst>
              </p:cNvPr>
              <p:cNvPicPr preferRelativeResize="0"/>
              <p:nvPr/>
            </p:nvPicPr>
            <p:blipFill>
              <a:blip r:embed="rId6">
                <a:alphaModFix/>
              </a:blip>
              <a:stretch>
                <a:fillRect/>
              </a:stretch>
            </p:blipFill>
            <p:spPr>
              <a:xfrm>
                <a:off x="1658341" y="1553375"/>
                <a:ext cx="323728" cy="330300"/>
              </a:xfrm>
              <a:prstGeom prst="rect">
                <a:avLst/>
              </a:prstGeom>
              <a:noFill/>
              <a:ln>
                <a:noFill/>
              </a:ln>
            </p:spPr>
          </p:pic>
          <p:pic>
            <p:nvPicPr>
              <p:cNvPr id="75" name="Google Shape;578;p76">
                <a:extLst>
                  <a:ext uri="{FF2B5EF4-FFF2-40B4-BE49-F238E27FC236}">
                    <a16:creationId xmlns:a16="http://schemas.microsoft.com/office/drawing/2014/main" id="{E0D2F674-C47A-1076-C717-2EA688A63583}"/>
                  </a:ext>
                </a:extLst>
              </p:cNvPr>
              <p:cNvPicPr preferRelativeResize="0"/>
              <p:nvPr/>
            </p:nvPicPr>
            <p:blipFill rotWithShape="1">
              <a:blip r:embed="rId44">
                <a:alphaModFix/>
              </a:blip>
              <a:srcRect l="2439" t="2814" r="1903" b="3377"/>
              <a:stretch/>
            </p:blipFill>
            <p:spPr>
              <a:xfrm>
                <a:off x="1678162" y="1589719"/>
                <a:ext cx="284100" cy="266400"/>
              </a:xfrm>
              <a:prstGeom prst="roundRect">
                <a:avLst>
                  <a:gd name="adj" fmla="val 44089"/>
                </a:avLst>
              </a:prstGeom>
              <a:noFill/>
              <a:ln>
                <a:noFill/>
              </a:ln>
            </p:spPr>
          </p:pic>
        </p:grpSp>
        <p:grpSp>
          <p:nvGrpSpPr>
            <p:cNvPr id="59" name="Google Shape;579;p76">
              <a:extLst>
                <a:ext uri="{FF2B5EF4-FFF2-40B4-BE49-F238E27FC236}">
                  <a16:creationId xmlns:a16="http://schemas.microsoft.com/office/drawing/2014/main" id="{92E1AF72-9ECE-DDAF-7451-0A442FD13481}"/>
                </a:ext>
              </a:extLst>
            </p:cNvPr>
            <p:cNvGrpSpPr/>
            <p:nvPr/>
          </p:nvGrpSpPr>
          <p:grpSpPr>
            <a:xfrm>
              <a:off x="2316950" y="300080"/>
              <a:ext cx="323728" cy="330300"/>
              <a:chOff x="1658341" y="1172375"/>
              <a:chExt cx="323728" cy="330300"/>
            </a:xfrm>
          </p:grpSpPr>
          <p:pic>
            <p:nvPicPr>
              <p:cNvPr id="72" name="Google Shape;580;p76">
                <a:extLst>
                  <a:ext uri="{FF2B5EF4-FFF2-40B4-BE49-F238E27FC236}">
                    <a16:creationId xmlns:a16="http://schemas.microsoft.com/office/drawing/2014/main" id="{92668119-B2A7-21EA-0F75-3CBFAF0253C3}"/>
                  </a:ext>
                </a:extLst>
              </p:cNvPr>
              <p:cNvPicPr preferRelativeResize="0"/>
              <p:nvPr/>
            </p:nvPicPr>
            <p:blipFill>
              <a:blip r:embed="rId6">
                <a:alphaModFix/>
              </a:blip>
              <a:stretch>
                <a:fillRect/>
              </a:stretch>
            </p:blipFill>
            <p:spPr>
              <a:xfrm>
                <a:off x="1658341" y="1172375"/>
                <a:ext cx="323728" cy="330300"/>
              </a:xfrm>
              <a:prstGeom prst="rect">
                <a:avLst/>
              </a:prstGeom>
              <a:noFill/>
              <a:ln>
                <a:noFill/>
              </a:ln>
            </p:spPr>
          </p:pic>
          <p:pic>
            <p:nvPicPr>
              <p:cNvPr id="73" name="Google Shape;581;p76">
                <a:extLst>
                  <a:ext uri="{FF2B5EF4-FFF2-40B4-BE49-F238E27FC236}">
                    <a16:creationId xmlns:a16="http://schemas.microsoft.com/office/drawing/2014/main" id="{7815A170-A695-6405-D5E1-78A3C6588CFB}"/>
                  </a:ext>
                </a:extLst>
              </p:cNvPr>
              <p:cNvPicPr preferRelativeResize="0"/>
              <p:nvPr/>
            </p:nvPicPr>
            <p:blipFill rotWithShape="1">
              <a:blip r:embed="rId45">
                <a:alphaModFix/>
              </a:blip>
              <a:srcRect r="2704"/>
              <a:stretch/>
            </p:blipFill>
            <p:spPr>
              <a:xfrm>
                <a:off x="1681325" y="1207005"/>
                <a:ext cx="283500" cy="265800"/>
              </a:xfrm>
              <a:prstGeom prst="roundRect">
                <a:avLst>
                  <a:gd name="adj" fmla="val 45625"/>
                </a:avLst>
              </a:prstGeom>
              <a:noFill/>
              <a:ln>
                <a:noFill/>
              </a:ln>
            </p:spPr>
          </p:pic>
        </p:grpSp>
        <p:grpSp>
          <p:nvGrpSpPr>
            <p:cNvPr id="60" name="Google Shape;582;p76">
              <a:extLst>
                <a:ext uri="{FF2B5EF4-FFF2-40B4-BE49-F238E27FC236}">
                  <a16:creationId xmlns:a16="http://schemas.microsoft.com/office/drawing/2014/main" id="{4D85B073-E312-7DED-2B0E-57EF66D12983}"/>
                </a:ext>
              </a:extLst>
            </p:cNvPr>
            <p:cNvGrpSpPr/>
            <p:nvPr/>
          </p:nvGrpSpPr>
          <p:grpSpPr>
            <a:xfrm>
              <a:off x="2697950" y="300080"/>
              <a:ext cx="323728" cy="330300"/>
              <a:chOff x="1582141" y="1172375"/>
              <a:chExt cx="323728" cy="330300"/>
            </a:xfrm>
          </p:grpSpPr>
          <p:pic>
            <p:nvPicPr>
              <p:cNvPr id="70" name="Google Shape;583;p76">
                <a:extLst>
                  <a:ext uri="{FF2B5EF4-FFF2-40B4-BE49-F238E27FC236}">
                    <a16:creationId xmlns:a16="http://schemas.microsoft.com/office/drawing/2014/main" id="{F4D399F3-C610-4DF6-2E92-927B83FF900F}"/>
                  </a:ext>
                </a:extLst>
              </p:cNvPr>
              <p:cNvPicPr preferRelativeResize="0"/>
              <p:nvPr/>
            </p:nvPicPr>
            <p:blipFill>
              <a:blip r:embed="rId6">
                <a:alphaModFix/>
              </a:blip>
              <a:stretch>
                <a:fillRect/>
              </a:stretch>
            </p:blipFill>
            <p:spPr>
              <a:xfrm>
                <a:off x="1582141" y="1172375"/>
                <a:ext cx="323728" cy="330300"/>
              </a:xfrm>
              <a:prstGeom prst="rect">
                <a:avLst/>
              </a:prstGeom>
              <a:noFill/>
              <a:ln>
                <a:noFill/>
              </a:ln>
            </p:spPr>
          </p:pic>
          <p:pic>
            <p:nvPicPr>
              <p:cNvPr id="71" name="Google Shape;584;p76">
                <a:extLst>
                  <a:ext uri="{FF2B5EF4-FFF2-40B4-BE49-F238E27FC236}">
                    <a16:creationId xmlns:a16="http://schemas.microsoft.com/office/drawing/2014/main" id="{1A7D2442-35CC-3011-DA06-504E73C336D0}"/>
                  </a:ext>
                </a:extLst>
              </p:cNvPr>
              <p:cNvPicPr preferRelativeResize="0"/>
              <p:nvPr/>
            </p:nvPicPr>
            <p:blipFill rotWithShape="1">
              <a:blip r:embed="rId46">
                <a:alphaModFix/>
              </a:blip>
              <a:srcRect l="7646" t="5078"/>
              <a:stretch/>
            </p:blipFill>
            <p:spPr>
              <a:xfrm>
                <a:off x="1600420" y="1210687"/>
                <a:ext cx="293400" cy="275100"/>
              </a:xfrm>
              <a:prstGeom prst="roundRect">
                <a:avLst>
                  <a:gd name="adj" fmla="val 45576"/>
                </a:avLst>
              </a:prstGeom>
              <a:noFill/>
              <a:ln>
                <a:noFill/>
              </a:ln>
            </p:spPr>
          </p:pic>
        </p:grpSp>
        <p:grpSp>
          <p:nvGrpSpPr>
            <p:cNvPr id="61" name="Google Shape;585;p76">
              <a:extLst>
                <a:ext uri="{FF2B5EF4-FFF2-40B4-BE49-F238E27FC236}">
                  <a16:creationId xmlns:a16="http://schemas.microsoft.com/office/drawing/2014/main" id="{DAF7A462-00EF-F933-C6C5-CF1543B27FB7}"/>
                </a:ext>
              </a:extLst>
            </p:cNvPr>
            <p:cNvGrpSpPr/>
            <p:nvPr/>
          </p:nvGrpSpPr>
          <p:grpSpPr>
            <a:xfrm>
              <a:off x="3078950" y="300080"/>
              <a:ext cx="323728" cy="330300"/>
              <a:chOff x="1505941" y="1172375"/>
              <a:chExt cx="323728" cy="330300"/>
            </a:xfrm>
          </p:grpSpPr>
          <p:pic>
            <p:nvPicPr>
              <p:cNvPr id="68" name="Google Shape;586;p76">
                <a:extLst>
                  <a:ext uri="{FF2B5EF4-FFF2-40B4-BE49-F238E27FC236}">
                    <a16:creationId xmlns:a16="http://schemas.microsoft.com/office/drawing/2014/main" id="{1118430F-E798-F86C-FBBC-706EE204C289}"/>
                  </a:ext>
                </a:extLst>
              </p:cNvPr>
              <p:cNvPicPr preferRelativeResize="0"/>
              <p:nvPr/>
            </p:nvPicPr>
            <p:blipFill>
              <a:blip r:embed="rId6">
                <a:alphaModFix/>
              </a:blip>
              <a:stretch>
                <a:fillRect/>
              </a:stretch>
            </p:blipFill>
            <p:spPr>
              <a:xfrm>
                <a:off x="1505941" y="1172375"/>
                <a:ext cx="323728" cy="330300"/>
              </a:xfrm>
              <a:prstGeom prst="rect">
                <a:avLst/>
              </a:prstGeom>
              <a:noFill/>
              <a:ln>
                <a:noFill/>
              </a:ln>
            </p:spPr>
          </p:pic>
          <p:pic>
            <p:nvPicPr>
              <p:cNvPr id="69" name="Google Shape;587;p76">
                <a:extLst>
                  <a:ext uri="{FF2B5EF4-FFF2-40B4-BE49-F238E27FC236}">
                    <a16:creationId xmlns:a16="http://schemas.microsoft.com/office/drawing/2014/main" id="{F4676AD7-B864-D23C-FDFE-C4ACEABB73FD}"/>
                  </a:ext>
                </a:extLst>
              </p:cNvPr>
              <p:cNvPicPr preferRelativeResize="0"/>
              <p:nvPr/>
            </p:nvPicPr>
            <p:blipFill rotWithShape="1">
              <a:blip r:embed="rId47">
                <a:alphaModFix/>
              </a:blip>
              <a:srcRect r="4095"/>
              <a:stretch/>
            </p:blipFill>
            <p:spPr>
              <a:xfrm>
                <a:off x="1524388" y="1217831"/>
                <a:ext cx="279900" cy="262500"/>
              </a:xfrm>
              <a:prstGeom prst="roundRect">
                <a:avLst>
                  <a:gd name="adj" fmla="val 50000"/>
                </a:avLst>
              </a:prstGeom>
              <a:noFill/>
              <a:ln>
                <a:noFill/>
              </a:ln>
            </p:spPr>
          </p:pic>
        </p:grpSp>
        <p:grpSp>
          <p:nvGrpSpPr>
            <p:cNvPr id="62" name="Google Shape;588;p76">
              <a:extLst>
                <a:ext uri="{FF2B5EF4-FFF2-40B4-BE49-F238E27FC236}">
                  <a16:creationId xmlns:a16="http://schemas.microsoft.com/office/drawing/2014/main" id="{B15E78B8-986B-8306-53E8-D1578E2DCB46}"/>
                </a:ext>
              </a:extLst>
            </p:cNvPr>
            <p:cNvGrpSpPr/>
            <p:nvPr/>
          </p:nvGrpSpPr>
          <p:grpSpPr>
            <a:xfrm>
              <a:off x="2697950" y="-80920"/>
              <a:ext cx="323728" cy="330300"/>
              <a:chOff x="1505941" y="1172375"/>
              <a:chExt cx="323728" cy="330300"/>
            </a:xfrm>
          </p:grpSpPr>
          <p:pic>
            <p:nvPicPr>
              <p:cNvPr id="66" name="Google Shape;589;p76">
                <a:extLst>
                  <a:ext uri="{FF2B5EF4-FFF2-40B4-BE49-F238E27FC236}">
                    <a16:creationId xmlns:a16="http://schemas.microsoft.com/office/drawing/2014/main" id="{45A21A9C-B5B3-1BA1-C6DC-E136EB3421A0}"/>
                  </a:ext>
                </a:extLst>
              </p:cNvPr>
              <p:cNvPicPr preferRelativeResize="0"/>
              <p:nvPr/>
            </p:nvPicPr>
            <p:blipFill>
              <a:blip r:embed="rId6">
                <a:alphaModFix/>
              </a:blip>
              <a:stretch>
                <a:fillRect/>
              </a:stretch>
            </p:blipFill>
            <p:spPr>
              <a:xfrm>
                <a:off x="1505941" y="1172375"/>
                <a:ext cx="323728" cy="330300"/>
              </a:xfrm>
              <a:prstGeom prst="rect">
                <a:avLst/>
              </a:prstGeom>
              <a:noFill/>
              <a:ln>
                <a:noFill/>
              </a:ln>
            </p:spPr>
          </p:pic>
          <p:pic>
            <p:nvPicPr>
              <p:cNvPr id="67" name="Google Shape;590;p76">
                <a:extLst>
                  <a:ext uri="{FF2B5EF4-FFF2-40B4-BE49-F238E27FC236}">
                    <a16:creationId xmlns:a16="http://schemas.microsoft.com/office/drawing/2014/main" id="{EA5A9E6B-D496-C5D0-AB54-19C02E7E9CC2}"/>
                  </a:ext>
                </a:extLst>
              </p:cNvPr>
              <p:cNvPicPr preferRelativeResize="0"/>
              <p:nvPr/>
            </p:nvPicPr>
            <p:blipFill rotWithShape="1">
              <a:blip r:embed="rId48">
                <a:alphaModFix/>
              </a:blip>
              <a:srcRect l="4095"/>
              <a:stretch/>
            </p:blipFill>
            <p:spPr>
              <a:xfrm>
                <a:off x="1529656" y="1213493"/>
                <a:ext cx="274200" cy="257100"/>
              </a:xfrm>
              <a:prstGeom prst="roundRect">
                <a:avLst>
                  <a:gd name="adj" fmla="val 50000"/>
                </a:avLst>
              </a:prstGeom>
              <a:noFill/>
              <a:ln>
                <a:noFill/>
              </a:ln>
            </p:spPr>
          </p:pic>
        </p:grpSp>
        <p:grpSp>
          <p:nvGrpSpPr>
            <p:cNvPr id="63" name="Google Shape;591;p76">
              <a:extLst>
                <a:ext uri="{FF2B5EF4-FFF2-40B4-BE49-F238E27FC236}">
                  <a16:creationId xmlns:a16="http://schemas.microsoft.com/office/drawing/2014/main" id="{A8B8D1A2-51C5-B914-76D6-A6873D371B4E}"/>
                </a:ext>
              </a:extLst>
            </p:cNvPr>
            <p:cNvGrpSpPr/>
            <p:nvPr/>
          </p:nvGrpSpPr>
          <p:grpSpPr>
            <a:xfrm>
              <a:off x="3078950" y="-80920"/>
              <a:ext cx="323728" cy="330300"/>
              <a:chOff x="1505941" y="1172375"/>
              <a:chExt cx="323728" cy="330300"/>
            </a:xfrm>
          </p:grpSpPr>
          <p:pic>
            <p:nvPicPr>
              <p:cNvPr id="64" name="Google Shape;592;p76">
                <a:extLst>
                  <a:ext uri="{FF2B5EF4-FFF2-40B4-BE49-F238E27FC236}">
                    <a16:creationId xmlns:a16="http://schemas.microsoft.com/office/drawing/2014/main" id="{B49B45A1-A703-1C87-A07F-1385A416082E}"/>
                  </a:ext>
                </a:extLst>
              </p:cNvPr>
              <p:cNvPicPr preferRelativeResize="0"/>
              <p:nvPr/>
            </p:nvPicPr>
            <p:blipFill>
              <a:blip r:embed="rId6">
                <a:alphaModFix/>
              </a:blip>
              <a:stretch>
                <a:fillRect/>
              </a:stretch>
            </p:blipFill>
            <p:spPr>
              <a:xfrm>
                <a:off x="1505941" y="1172375"/>
                <a:ext cx="323728" cy="330300"/>
              </a:xfrm>
              <a:prstGeom prst="rect">
                <a:avLst/>
              </a:prstGeom>
              <a:noFill/>
              <a:ln>
                <a:noFill/>
              </a:ln>
            </p:spPr>
          </p:pic>
          <p:pic>
            <p:nvPicPr>
              <p:cNvPr id="65" name="Google Shape;593;p76">
                <a:extLst>
                  <a:ext uri="{FF2B5EF4-FFF2-40B4-BE49-F238E27FC236}">
                    <a16:creationId xmlns:a16="http://schemas.microsoft.com/office/drawing/2014/main" id="{CB348FA1-28BC-CF3E-5597-D2B117B8E0B9}"/>
                  </a:ext>
                </a:extLst>
              </p:cNvPr>
              <p:cNvPicPr preferRelativeResize="0"/>
              <p:nvPr/>
            </p:nvPicPr>
            <p:blipFill rotWithShape="1">
              <a:blip r:embed="rId49">
                <a:alphaModFix/>
              </a:blip>
              <a:srcRect l="7646" b="4507"/>
              <a:stretch/>
            </p:blipFill>
            <p:spPr>
              <a:xfrm>
                <a:off x="1531357" y="1223993"/>
                <a:ext cx="270900" cy="254100"/>
              </a:xfrm>
              <a:prstGeom prst="roundRect">
                <a:avLst>
                  <a:gd name="adj" fmla="val 50000"/>
                </a:avLst>
              </a:prstGeom>
              <a:noFill/>
              <a:ln>
                <a:noFill/>
              </a:ln>
            </p:spPr>
          </p:pic>
        </p:grpSp>
      </p:grpSp>
      <p:sp>
        <p:nvSpPr>
          <p:cNvPr id="4" name="TextBox 3">
            <a:extLst>
              <a:ext uri="{FF2B5EF4-FFF2-40B4-BE49-F238E27FC236}">
                <a16:creationId xmlns:a16="http://schemas.microsoft.com/office/drawing/2014/main" id="{C46A1E47-CD44-3B05-24D5-7B598586B476}"/>
              </a:ext>
            </a:extLst>
          </p:cNvPr>
          <p:cNvSpPr txBox="1"/>
          <p:nvPr/>
        </p:nvSpPr>
        <p:spPr>
          <a:xfrm>
            <a:off x="8798980" y="4743750"/>
            <a:ext cx="2810933" cy="1815882"/>
          </a:xfrm>
          <a:prstGeom prst="rect">
            <a:avLst/>
          </a:prstGeom>
          <a:noFill/>
        </p:spPr>
        <p:txBody>
          <a:bodyPr wrap="square" rtlCol="0">
            <a:spAutoFit/>
          </a:bodyPr>
          <a:lstStyle/>
          <a:p>
            <a:r>
              <a:rPr lang="en-US" sz="2800" dirty="0">
                <a:latin typeface="Chalkboard" panose="03050602040202020205" pitchFamily="66" charset="77"/>
              </a:rPr>
              <a:t>4</a:t>
            </a:r>
            <a:r>
              <a:rPr lang="en-US" sz="2800" baseline="30000" dirty="0">
                <a:latin typeface="Chalkboard" panose="03050602040202020205" pitchFamily="66" charset="77"/>
              </a:rPr>
              <a:t>th</a:t>
            </a:r>
            <a:r>
              <a:rPr lang="en-US" sz="2800" dirty="0">
                <a:latin typeface="Chalkboard" panose="03050602040202020205" pitchFamily="66" charset="77"/>
              </a:rPr>
              <a:t> PLTW Modules</a:t>
            </a:r>
          </a:p>
          <a:p>
            <a:r>
              <a:rPr lang="en-US" sz="2800" dirty="0">
                <a:latin typeface="Chalkboard" panose="03050602040202020205" pitchFamily="66" charset="77"/>
              </a:rPr>
              <a:t>3-4 modules per grade level</a:t>
            </a:r>
          </a:p>
        </p:txBody>
      </p:sp>
      <p:sp>
        <p:nvSpPr>
          <p:cNvPr id="8" name="TextBox 7">
            <a:extLst>
              <a:ext uri="{FF2B5EF4-FFF2-40B4-BE49-F238E27FC236}">
                <a16:creationId xmlns:a16="http://schemas.microsoft.com/office/drawing/2014/main" id="{8E93D52A-440B-014B-F92B-60BDA0CE089F}"/>
              </a:ext>
            </a:extLst>
          </p:cNvPr>
          <p:cNvSpPr txBox="1"/>
          <p:nvPr/>
        </p:nvSpPr>
        <p:spPr>
          <a:xfrm>
            <a:off x="203200" y="5128398"/>
            <a:ext cx="3737113" cy="1200329"/>
          </a:xfrm>
          <a:prstGeom prst="rect">
            <a:avLst/>
          </a:prstGeom>
          <a:noFill/>
        </p:spPr>
        <p:txBody>
          <a:bodyPr wrap="square" rtlCol="0">
            <a:spAutoFit/>
          </a:bodyPr>
          <a:lstStyle/>
          <a:p>
            <a:r>
              <a:rPr lang="en-US" sz="3600" dirty="0"/>
              <a:t>Implementation of PLTW</a:t>
            </a:r>
          </a:p>
        </p:txBody>
      </p:sp>
    </p:spTree>
    <p:extLst>
      <p:ext uri="{BB962C8B-B14F-4D97-AF65-F5344CB8AC3E}">
        <p14:creationId xmlns:p14="http://schemas.microsoft.com/office/powerpoint/2010/main" val="34723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EEEB6-0A99-5EA2-7A72-AB7832A88542}"/>
              </a:ext>
            </a:extLst>
          </p:cNvPr>
          <p:cNvSpPr>
            <a:spLocks noGrp="1"/>
          </p:cNvSpPr>
          <p:nvPr>
            <p:ph type="title"/>
          </p:nvPr>
        </p:nvSpPr>
        <p:spPr/>
        <p:txBody>
          <a:bodyPr>
            <a:normAutofit/>
          </a:bodyPr>
          <a:lstStyle/>
          <a:p>
            <a:r>
              <a:rPr lang="en-US" dirty="0">
                <a:solidFill>
                  <a:schemeClr val="tx1"/>
                </a:solidFill>
              </a:rPr>
              <a:t>Kindergarten</a:t>
            </a:r>
            <a:br>
              <a:rPr lang="en-US" dirty="0">
                <a:solidFill>
                  <a:schemeClr val="tx1"/>
                </a:solidFill>
              </a:rPr>
            </a:br>
            <a:r>
              <a:rPr lang="en-US" dirty="0">
                <a:solidFill>
                  <a:schemeClr val="tx1"/>
                </a:solidFill>
              </a:rPr>
              <a:t>Modules</a:t>
            </a:r>
            <a:br>
              <a:rPr lang="en-US" dirty="0"/>
            </a:br>
            <a:endParaRPr lang="en-US" dirty="0"/>
          </a:p>
        </p:txBody>
      </p:sp>
      <p:graphicFrame>
        <p:nvGraphicFramePr>
          <p:cNvPr id="5" name="Content Placeholder 2">
            <a:extLst>
              <a:ext uri="{FF2B5EF4-FFF2-40B4-BE49-F238E27FC236}">
                <a16:creationId xmlns:a16="http://schemas.microsoft.com/office/drawing/2014/main" id="{2CB38D17-1446-F252-B001-9D149A307B6D}"/>
              </a:ext>
            </a:extLst>
          </p:cNvPr>
          <p:cNvGraphicFramePr>
            <a:graphicFrameLocks noGrp="1"/>
          </p:cNvGraphicFramePr>
          <p:nvPr>
            <p:ph idx="1"/>
            <p:extLst>
              <p:ext uri="{D42A27DB-BD31-4B8C-83A1-F6EECF244321}">
                <p14:modId xmlns:p14="http://schemas.microsoft.com/office/powerpoint/2010/main" val="4249272782"/>
              </p:ext>
            </p:extLst>
          </p:nvPr>
        </p:nvGraphicFramePr>
        <p:xfrm>
          <a:off x="5118100" y="803275"/>
          <a:ext cx="6281738" cy="5248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3151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7B87F-2DBA-247B-D005-DAC7BF3344EE}"/>
              </a:ext>
            </a:extLst>
          </p:cNvPr>
          <p:cNvSpPr>
            <a:spLocks noGrp="1"/>
          </p:cNvSpPr>
          <p:nvPr>
            <p:ph type="title"/>
          </p:nvPr>
        </p:nvSpPr>
        <p:spPr>
          <a:xfrm>
            <a:off x="524741" y="620392"/>
            <a:ext cx="3808268" cy="5504688"/>
          </a:xfrm>
        </p:spPr>
        <p:txBody>
          <a:bodyPr>
            <a:normAutofit/>
          </a:bodyPr>
          <a:lstStyle/>
          <a:p>
            <a:r>
              <a:rPr lang="en-US" sz="6000" dirty="0">
                <a:solidFill>
                  <a:schemeClr val="tx1"/>
                </a:solidFill>
              </a:rPr>
              <a:t>1</a:t>
            </a:r>
            <a:r>
              <a:rPr lang="en-US" sz="6000" baseline="30000" dirty="0">
                <a:solidFill>
                  <a:schemeClr val="tx1"/>
                </a:solidFill>
              </a:rPr>
              <a:t>st Grade</a:t>
            </a:r>
            <a:r>
              <a:rPr lang="en-US" sz="6000" dirty="0">
                <a:solidFill>
                  <a:schemeClr val="tx1"/>
                </a:solidFill>
              </a:rPr>
              <a:t> Modules</a:t>
            </a:r>
          </a:p>
        </p:txBody>
      </p:sp>
      <p:graphicFrame>
        <p:nvGraphicFramePr>
          <p:cNvPr id="5" name="Content Placeholder 2">
            <a:extLst>
              <a:ext uri="{FF2B5EF4-FFF2-40B4-BE49-F238E27FC236}">
                <a16:creationId xmlns:a16="http://schemas.microsoft.com/office/drawing/2014/main" id="{38023632-79B8-A6EB-444E-39920B3FF9F3}"/>
              </a:ext>
            </a:extLst>
          </p:cNvPr>
          <p:cNvGraphicFramePr>
            <a:graphicFrameLocks noGrp="1"/>
          </p:cNvGraphicFramePr>
          <p:nvPr>
            <p:ph idx="1"/>
            <p:extLst>
              <p:ext uri="{D42A27DB-BD31-4B8C-83A1-F6EECF244321}">
                <p14:modId xmlns:p14="http://schemas.microsoft.com/office/powerpoint/2010/main" val="423231393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1544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31BB-C38D-942C-CDFB-A735EFD794F0}"/>
              </a:ext>
            </a:extLst>
          </p:cNvPr>
          <p:cNvSpPr>
            <a:spLocks noGrp="1"/>
          </p:cNvSpPr>
          <p:nvPr>
            <p:ph type="title"/>
          </p:nvPr>
        </p:nvSpPr>
        <p:spPr>
          <a:xfrm>
            <a:off x="524741" y="620392"/>
            <a:ext cx="3808268" cy="5504688"/>
          </a:xfrm>
        </p:spPr>
        <p:txBody>
          <a:bodyPr>
            <a:normAutofit/>
          </a:bodyPr>
          <a:lstStyle/>
          <a:p>
            <a:r>
              <a:rPr lang="en-US" sz="6000" dirty="0">
                <a:solidFill>
                  <a:schemeClr val="tx1"/>
                </a:solidFill>
              </a:rPr>
              <a:t>2</a:t>
            </a:r>
            <a:r>
              <a:rPr lang="en-US" sz="6000" baseline="30000" dirty="0">
                <a:solidFill>
                  <a:schemeClr val="tx1"/>
                </a:solidFill>
              </a:rPr>
              <a:t>nd grade</a:t>
            </a:r>
            <a:r>
              <a:rPr lang="en-US" sz="6000" dirty="0">
                <a:solidFill>
                  <a:schemeClr val="tx1"/>
                </a:solidFill>
              </a:rPr>
              <a:t> Modules</a:t>
            </a:r>
          </a:p>
        </p:txBody>
      </p:sp>
      <p:graphicFrame>
        <p:nvGraphicFramePr>
          <p:cNvPr id="5" name="Content Placeholder 2">
            <a:extLst>
              <a:ext uri="{FF2B5EF4-FFF2-40B4-BE49-F238E27FC236}">
                <a16:creationId xmlns:a16="http://schemas.microsoft.com/office/drawing/2014/main" id="{CCC4396D-E4D8-1287-FAEF-93F24638163E}"/>
              </a:ext>
            </a:extLst>
          </p:cNvPr>
          <p:cNvGraphicFramePr>
            <a:graphicFrameLocks noGrp="1"/>
          </p:cNvGraphicFramePr>
          <p:nvPr>
            <p:ph idx="1"/>
            <p:extLst>
              <p:ext uri="{D42A27DB-BD31-4B8C-83A1-F6EECF244321}">
                <p14:modId xmlns:p14="http://schemas.microsoft.com/office/powerpoint/2010/main" val="1807040565"/>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5013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1DA1D-F73F-75AF-7663-0E18A27BDDD4}"/>
              </a:ext>
            </a:extLst>
          </p:cNvPr>
          <p:cNvSpPr>
            <a:spLocks noGrp="1"/>
          </p:cNvSpPr>
          <p:nvPr>
            <p:ph type="title"/>
          </p:nvPr>
        </p:nvSpPr>
        <p:spPr>
          <a:xfrm>
            <a:off x="943277" y="712269"/>
            <a:ext cx="3370998" cy="5502264"/>
          </a:xfrm>
        </p:spPr>
        <p:txBody>
          <a:bodyPr>
            <a:normAutofit/>
          </a:bodyPr>
          <a:lstStyle/>
          <a:p>
            <a:r>
              <a:rPr lang="en-US" sz="6000" dirty="0">
                <a:solidFill>
                  <a:schemeClr val="tx1"/>
                </a:solidFill>
              </a:rPr>
              <a:t>3</a:t>
            </a:r>
            <a:r>
              <a:rPr lang="en-US" sz="6000" baseline="30000" dirty="0">
                <a:solidFill>
                  <a:schemeClr val="tx1"/>
                </a:solidFill>
              </a:rPr>
              <a:t>rd Grade</a:t>
            </a:r>
            <a:br>
              <a:rPr lang="en-US" sz="6000" baseline="30000" dirty="0">
                <a:solidFill>
                  <a:schemeClr val="tx1"/>
                </a:solidFill>
              </a:rPr>
            </a:br>
            <a:r>
              <a:rPr lang="en-US" sz="6000" dirty="0">
                <a:solidFill>
                  <a:schemeClr val="tx1"/>
                </a:solidFill>
              </a:rPr>
              <a:t>Modules</a:t>
            </a:r>
          </a:p>
        </p:txBody>
      </p:sp>
      <p:graphicFrame>
        <p:nvGraphicFramePr>
          <p:cNvPr id="5" name="Content Placeholder 2">
            <a:extLst>
              <a:ext uri="{FF2B5EF4-FFF2-40B4-BE49-F238E27FC236}">
                <a16:creationId xmlns:a16="http://schemas.microsoft.com/office/drawing/2014/main" id="{718F1575-DC13-635D-16A5-A1F5CF664A77}"/>
              </a:ext>
            </a:extLst>
          </p:cNvPr>
          <p:cNvGraphicFramePr>
            <a:graphicFrameLocks noGrp="1"/>
          </p:cNvGraphicFramePr>
          <p:nvPr>
            <p:ph idx="1"/>
            <p:extLst>
              <p:ext uri="{D42A27DB-BD31-4B8C-83A1-F6EECF244321}">
                <p14:modId xmlns:p14="http://schemas.microsoft.com/office/powerpoint/2010/main" val="3174530525"/>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2095248"/>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351</TotalTime>
  <Words>849</Words>
  <Application>Microsoft Office PowerPoint</Application>
  <PresentationFormat>Widescreen</PresentationFormat>
  <Paragraphs>116</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Atlas</vt:lpstr>
      <vt:lpstr>K-5 Lansing Elementary/Intermediate Schools </vt:lpstr>
      <vt:lpstr>Why/How did we get here?</vt:lpstr>
      <vt:lpstr>Why STEM?</vt:lpstr>
      <vt:lpstr>PowerPoint Presentation</vt:lpstr>
      <vt:lpstr>PowerPoint Presentation</vt:lpstr>
      <vt:lpstr>Kindergarten Modules </vt:lpstr>
      <vt:lpstr>1st Grade Modules</vt:lpstr>
      <vt:lpstr>2nd grade Modules</vt:lpstr>
      <vt:lpstr>3rd Grade Modules</vt:lpstr>
      <vt:lpstr>4th Grade Modules</vt:lpstr>
      <vt:lpstr>5th Grade Modules</vt:lpstr>
      <vt:lpstr>Module Flow</vt:lpstr>
      <vt:lpstr>Plan for Community involvement and growing  program</vt:lpstr>
      <vt:lpstr>Funding</vt:lpstr>
      <vt:lpstr>Mr. Wessel, Mr. Azzeh, Dr. Kolb, Mr. Altieri, and Board Members!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Phillips</dc:creator>
  <cp:lastModifiedBy>Suzanne Phillips</cp:lastModifiedBy>
  <cp:revision>9</cp:revision>
  <dcterms:created xsi:type="dcterms:W3CDTF">2022-07-10T03:20:29Z</dcterms:created>
  <dcterms:modified xsi:type="dcterms:W3CDTF">2022-08-03T17:21:28Z</dcterms:modified>
</cp:coreProperties>
</file>